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84" r:id="rId3"/>
    <p:sldId id="277" r:id="rId4"/>
    <p:sldId id="259" r:id="rId5"/>
    <p:sldId id="292" r:id="rId6"/>
    <p:sldId id="293" r:id="rId7"/>
    <p:sldId id="294" r:id="rId8"/>
    <p:sldId id="283" r:id="rId9"/>
    <p:sldId id="276" r:id="rId1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A5D8"/>
    <a:srgbClr val="B2B2B2"/>
    <a:srgbClr val="969696"/>
    <a:srgbClr val="EAEAEA"/>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660" autoAdjust="0"/>
  </p:normalViewPr>
  <p:slideViewPr>
    <p:cSldViewPr>
      <p:cViewPr varScale="1">
        <p:scale>
          <a:sx n="69" d="100"/>
          <a:sy n="69" d="100"/>
        </p:scale>
        <p:origin x="141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667CDCF3-BAE4-4222-959C-55B48B754431}" type="datetimeFigureOut">
              <a:rPr lang="zh-CN" altLang="en-US"/>
              <a:pPr>
                <a:defRPr/>
              </a:pPr>
              <a:t>2025/2/20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17ED80E-F79C-4CE6-B193-C0390BB762FF}" type="slidenum">
              <a:rPr lang="zh-CN" altLang="en-US"/>
              <a:pPr>
                <a:defRPr/>
              </a:pPr>
              <a:t>‹#›</a:t>
            </a:fld>
            <a:endParaRPr lang="zh-CN" altLang="en-US"/>
          </a:p>
        </p:txBody>
      </p:sp>
    </p:spTree>
    <p:extLst>
      <p:ext uri="{BB962C8B-B14F-4D97-AF65-F5344CB8AC3E}">
        <p14:creationId xmlns:p14="http://schemas.microsoft.com/office/powerpoint/2010/main" val="5452698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4" name="Group 50"/>
          <p:cNvGrpSpPr>
            <a:grpSpLocks/>
          </p:cNvGrpSpPr>
          <p:nvPr/>
        </p:nvGrpSpPr>
        <p:grpSpPr bwMode="auto">
          <a:xfrm>
            <a:off x="0" y="2971800"/>
            <a:ext cx="7010400" cy="76200"/>
            <a:chOff x="0" y="528"/>
            <a:chExt cx="5232" cy="48"/>
          </a:xfrm>
        </p:grpSpPr>
        <p:sp>
          <p:nvSpPr>
            <p:cNvPr id="5" name="Line 51"/>
            <p:cNvSpPr>
              <a:spLocks noChangeShapeType="1"/>
            </p:cNvSpPr>
            <p:nvPr userDrawn="1"/>
          </p:nvSpPr>
          <p:spPr bwMode="auto">
            <a:xfrm>
              <a:off x="0" y="576"/>
              <a:ext cx="5232"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 name="Line 52"/>
            <p:cNvSpPr>
              <a:spLocks noChangeShapeType="1"/>
            </p:cNvSpPr>
            <p:nvPr userDrawn="1"/>
          </p:nvSpPr>
          <p:spPr bwMode="auto">
            <a:xfrm>
              <a:off x="5136" y="528"/>
              <a:ext cx="96" cy="48"/>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74" name="Rectangle 2"/>
          <p:cNvSpPr>
            <a:spLocks noGrp="1" noChangeArrowheads="1"/>
          </p:cNvSpPr>
          <p:nvPr>
            <p:ph type="ctrTitle"/>
          </p:nvPr>
        </p:nvSpPr>
        <p:spPr bwMode="black">
          <a:xfrm>
            <a:off x="457200" y="2057400"/>
            <a:ext cx="7543800" cy="1066800"/>
          </a:xfrm>
          <a:effectLst>
            <a:outerShdw dist="28398" dir="1593903" algn="ctr" rotWithShape="0">
              <a:schemeClr val="bg1"/>
            </a:outerShdw>
          </a:effectLst>
        </p:spPr>
        <p:txBody>
          <a:bodyPr/>
          <a:lstStyle>
            <a:lvl1pPr>
              <a:defRPr sz="4000" baseline="0">
                <a:solidFill>
                  <a:srgbClr val="002060"/>
                </a:solidFill>
              </a:defRPr>
            </a:lvl1pPr>
          </a:lstStyle>
          <a:p>
            <a:r>
              <a:rPr lang="zh-CN" altLang="en-US" dirty="0"/>
              <a:t>单击此处编辑母版标题样式</a:t>
            </a:r>
          </a:p>
        </p:txBody>
      </p:sp>
      <p:sp>
        <p:nvSpPr>
          <p:cNvPr id="3075" name="Rectangle 3"/>
          <p:cNvSpPr>
            <a:spLocks noGrp="1" noChangeArrowheads="1"/>
          </p:cNvSpPr>
          <p:nvPr>
            <p:ph type="subTitle" idx="1"/>
          </p:nvPr>
        </p:nvSpPr>
        <p:spPr bwMode="black">
          <a:xfrm>
            <a:off x="457200" y="3048000"/>
            <a:ext cx="5562600" cy="381000"/>
          </a:xfrm>
        </p:spPr>
        <p:txBody>
          <a:bodyPr/>
          <a:lstStyle>
            <a:lvl1pPr marL="0" indent="0">
              <a:buFont typeface="Wingdings" pitchFamily="2" charset="2"/>
              <a:buNone/>
              <a:defRPr sz="2400" b="0"/>
            </a:lvl1pPr>
          </a:lstStyle>
          <a:p>
            <a:r>
              <a:rPr lang="zh-CN" altLang="en-US"/>
              <a:t>单击此处编辑母版副标题样式</a:t>
            </a:r>
          </a:p>
        </p:txBody>
      </p:sp>
    </p:spTree>
    <p:extLst>
      <p:ext uri="{BB962C8B-B14F-4D97-AF65-F5344CB8AC3E}">
        <p14:creationId xmlns:p14="http://schemas.microsoft.com/office/powerpoint/2010/main" val="3240630556"/>
      </p:ext>
    </p:extLst>
  </p:cSld>
  <p:clrMapOvr>
    <a:masterClrMapping/>
  </p:clrMapOvr>
  <p:hf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5954713"/>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31323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5832475"/>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竖排标题 1"/>
          <p:cNvSpPr>
            <a:spLocks noGrp="1"/>
          </p:cNvSpPr>
          <p:nvPr>
            <p:ph type="title" orient="vert"/>
          </p:nvPr>
        </p:nvSpPr>
        <p:spPr>
          <a:xfrm>
            <a:off x="6629400" y="381000"/>
            <a:ext cx="2057400" cy="58578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381000"/>
            <a:ext cx="6019800" cy="58578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526425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5832475"/>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457200" y="381000"/>
            <a:ext cx="7696200" cy="563563"/>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066800"/>
            <a:ext cx="8229600" cy="5172075"/>
          </a:xfrm>
        </p:spPr>
        <p:txBody>
          <a:bodyPr/>
          <a:lstStyle/>
          <a:p>
            <a:pPr lvl="0"/>
            <a:endParaRPr lang="zh-CN" altLang="en-US" noProof="0" smtClean="0"/>
          </a:p>
        </p:txBody>
      </p:sp>
    </p:spTree>
    <p:extLst>
      <p:ext uri="{BB962C8B-B14F-4D97-AF65-F5344CB8AC3E}">
        <p14:creationId xmlns:p14="http://schemas.microsoft.com/office/powerpoint/2010/main" val="1618320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8588" y="5954713"/>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764232" y="381000"/>
            <a:ext cx="7696200" cy="563563"/>
          </a:xfrm>
        </p:spPr>
        <p:txBody>
          <a:bodyPr/>
          <a:lstStyle>
            <a:lvl1pPr>
              <a:defRPr lang="zh-CN" altLang="en-US" sz="3200" b="1" dirty="0">
                <a:solidFill>
                  <a:srgbClr val="0070C0"/>
                </a:solidFill>
                <a:latin typeface="+mj-lt"/>
                <a:ea typeface="宋体" charset="-122"/>
                <a:cs typeface="+mj-cs"/>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1907860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0825" y="5907088"/>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824717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5"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5832475"/>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066800"/>
            <a:ext cx="4038600" cy="5172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066800"/>
            <a:ext cx="4038600" cy="5172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60227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950" y="5953125"/>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40972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3"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950" y="5876925"/>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789747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5876925"/>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8059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5"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950" y="5876925"/>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517754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5"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5876925"/>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4254351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gray">
          <a:xfrm>
            <a:off x="457200" y="381000"/>
            <a:ext cx="76962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066800"/>
            <a:ext cx="8229600" cy="517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grpSp>
        <p:nvGrpSpPr>
          <p:cNvPr id="1028" name="Group 54"/>
          <p:cNvGrpSpPr>
            <a:grpSpLocks/>
          </p:cNvGrpSpPr>
          <p:nvPr/>
        </p:nvGrpSpPr>
        <p:grpSpPr bwMode="auto">
          <a:xfrm>
            <a:off x="152400" y="838200"/>
            <a:ext cx="8153400" cy="76200"/>
            <a:chOff x="0" y="528"/>
            <a:chExt cx="5232" cy="48"/>
          </a:xfrm>
        </p:grpSpPr>
        <p:sp>
          <p:nvSpPr>
            <p:cNvPr id="1029" name="Line 55"/>
            <p:cNvSpPr>
              <a:spLocks noChangeShapeType="1"/>
            </p:cNvSpPr>
            <p:nvPr userDrawn="1"/>
          </p:nvSpPr>
          <p:spPr bwMode="auto">
            <a:xfrm>
              <a:off x="0" y="576"/>
              <a:ext cx="5232"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30" name="Line 56"/>
            <p:cNvSpPr>
              <a:spLocks noChangeShapeType="1"/>
            </p:cNvSpPr>
            <p:nvPr userDrawn="1"/>
          </p:nvSpPr>
          <p:spPr bwMode="auto">
            <a:xfrm>
              <a:off x="5136" y="528"/>
              <a:ext cx="96" cy="48"/>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Tree>
  </p:cSld>
  <p:clrMap bg1="lt1" tx1="dk1" bg2="lt2" tx2="dk2" accent1="accent1" accent2="accent2" accent3="accent3" accent4="accent4" accent5="accent5" accent6="accent6" hlink="hlink" folHlink="folHlink"/>
  <p:sldLayoutIdLst>
    <p:sldLayoutId id="2147483934" r:id="rId1"/>
    <p:sldLayoutId id="2147483935" r:id="rId2"/>
    <p:sldLayoutId id="2147483936" r:id="rId3"/>
    <p:sldLayoutId id="2147483937" r:id="rId4"/>
    <p:sldLayoutId id="2147483938" r:id="rId5"/>
    <p:sldLayoutId id="2147483939" r:id="rId6"/>
    <p:sldLayoutId id="2147483940" r:id="rId7"/>
    <p:sldLayoutId id="2147483941" r:id="rId8"/>
    <p:sldLayoutId id="2147483942" r:id="rId9"/>
    <p:sldLayoutId id="2147483943" r:id="rId10"/>
    <p:sldLayoutId id="2147483944" r:id="rId11"/>
    <p:sldLayoutId id="2147483945" r:id="rId12"/>
  </p:sldLayoutIdLst>
  <p:hf hdr="0" ftr="0"/>
  <p:txStyles>
    <p:titleStyle>
      <a:lvl1pPr algn="l" rtl="0" eaLnBrk="0" fontAlgn="base" hangingPunct="0">
        <a:spcBef>
          <a:spcPct val="0"/>
        </a:spcBef>
        <a:spcAft>
          <a:spcPct val="0"/>
        </a:spcAft>
        <a:defRPr lang="zh-CN" altLang="en-US" sz="3200" b="1" dirty="0">
          <a:solidFill>
            <a:srgbClr val="0070C0"/>
          </a:solidFill>
          <a:latin typeface="+mj-lt"/>
          <a:ea typeface="宋体" charset="-122"/>
          <a:cs typeface="+mj-cs"/>
        </a:defRPr>
      </a:lvl1pPr>
      <a:lvl2pPr algn="l" rtl="0" eaLnBrk="0" fontAlgn="base" hangingPunct="0">
        <a:spcBef>
          <a:spcPct val="0"/>
        </a:spcBef>
        <a:spcAft>
          <a:spcPct val="0"/>
        </a:spcAft>
        <a:defRPr sz="3200" b="1">
          <a:solidFill>
            <a:srgbClr val="0070C0"/>
          </a:solidFill>
          <a:latin typeface="Verdana" pitchFamily="34" charset="0"/>
          <a:ea typeface="宋体" pitchFamily="2" charset="-122"/>
        </a:defRPr>
      </a:lvl2pPr>
      <a:lvl3pPr algn="l" rtl="0" eaLnBrk="0" fontAlgn="base" hangingPunct="0">
        <a:spcBef>
          <a:spcPct val="0"/>
        </a:spcBef>
        <a:spcAft>
          <a:spcPct val="0"/>
        </a:spcAft>
        <a:defRPr sz="3200" b="1">
          <a:solidFill>
            <a:srgbClr val="0070C0"/>
          </a:solidFill>
          <a:latin typeface="Verdana" pitchFamily="34" charset="0"/>
          <a:ea typeface="宋体" pitchFamily="2" charset="-122"/>
        </a:defRPr>
      </a:lvl3pPr>
      <a:lvl4pPr algn="l" rtl="0" eaLnBrk="0" fontAlgn="base" hangingPunct="0">
        <a:spcBef>
          <a:spcPct val="0"/>
        </a:spcBef>
        <a:spcAft>
          <a:spcPct val="0"/>
        </a:spcAft>
        <a:defRPr sz="3200" b="1">
          <a:solidFill>
            <a:srgbClr val="0070C0"/>
          </a:solidFill>
          <a:latin typeface="Verdana" pitchFamily="34" charset="0"/>
          <a:ea typeface="宋体" pitchFamily="2" charset="-122"/>
        </a:defRPr>
      </a:lvl4pPr>
      <a:lvl5pPr algn="l" rtl="0" eaLnBrk="0" fontAlgn="base" hangingPunct="0">
        <a:spcBef>
          <a:spcPct val="0"/>
        </a:spcBef>
        <a:spcAft>
          <a:spcPct val="0"/>
        </a:spcAft>
        <a:defRPr sz="3200" b="1">
          <a:solidFill>
            <a:srgbClr val="0070C0"/>
          </a:solidFill>
          <a:latin typeface="Verdana" pitchFamily="34" charset="0"/>
          <a:ea typeface="宋体" pitchFamily="2" charset="-122"/>
        </a:defRPr>
      </a:lvl5pPr>
      <a:lvl6pPr marL="457200" algn="l" rtl="0" fontAlgn="base">
        <a:spcBef>
          <a:spcPct val="0"/>
        </a:spcBef>
        <a:spcAft>
          <a:spcPct val="0"/>
        </a:spcAft>
        <a:defRPr sz="3200" b="1">
          <a:solidFill>
            <a:schemeClr val="tx1"/>
          </a:solidFill>
          <a:latin typeface="Verdana" pitchFamily="34" charset="0"/>
        </a:defRPr>
      </a:lvl6pPr>
      <a:lvl7pPr marL="914400" algn="l" rtl="0" fontAlgn="base">
        <a:spcBef>
          <a:spcPct val="0"/>
        </a:spcBef>
        <a:spcAft>
          <a:spcPct val="0"/>
        </a:spcAft>
        <a:defRPr sz="3200" b="1">
          <a:solidFill>
            <a:schemeClr val="tx1"/>
          </a:solidFill>
          <a:latin typeface="Verdana" pitchFamily="34" charset="0"/>
        </a:defRPr>
      </a:lvl7pPr>
      <a:lvl8pPr marL="1371600" algn="l" rtl="0" fontAlgn="base">
        <a:spcBef>
          <a:spcPct val="0"/>
        </a:spcBef>
        <a:spcAft>
          <a:spcPct val="0"/>
        </a:spcAft>
        <a:defRPr sz="3200" b="1">
          <a:solidFill>
            <a:schemeClr val="tx1"/>
          </a:solidFill>
          <a:latin typeface="Verdana" pitchFamily="34" charset="0"/>
        </a:defRPr>
      </a:lvl8pPr>
      <a:lvl9pPr marL="1828800" algn="l" rtl="0" fontAlgn="base">
        <a:spcBef>
          <a:spcPct val="0"/>
        </a:spcBef>
        <a:spcAft>
          <a:spcPct val="0"/>
        </a:spcAft>
        <a:defRPr sz="3200" b="1">
          <a:solidFill>
            <a:schemeClr val="tx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2800" b="1">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Arial" charset="0"/>
        </a:defRPr>
      </a:lvl2pPr>
      <a:lvl3pPr marL="1143000" indent="-228600" algn="l" rtl="0" eaLnBrk="0" fontAlgn="base" hangingPunct="0">
        <a:spcBef>
          <a:spcPct val="20000"/>
        </a:spcBef>
        <a:spcAft>
          <a:spcPct val="0"/>
        </a:spcAft>
        <a:buClr>
          <a:schemeClr val="tx1"/>
        </a:buClr>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Grp="1" noChangeArrowheads="1"/>
          </p:cNvSpPr>
          <p:nvPr>
            <p:ph type="ctrTitle"/>
          </p:nvPr>
        </p:nvSpPr>
        <p:spPr>
          <a:xfrm>
            <a:off x="-32309" y="1916832"/>
            <a:ext cx="7543800" cy="1066800"/>
          </a:xfrm>
        </p:spPr>
        <p:txBody>
          <a:bodyPr/>
          <a:lstStyle/>
          <a:p>
            <a:pPr algn="ctr">
              <a:lnSpc>
                <a:spcPct val="240000"/>
              </a:lnSpc>
              <a:spcBef>
                <a:spcPts val="1700"/>
              </a:spcBef>
              <a:spcAft>
                <a:spcPts val="1700"/>
              </a:spcAft>
            </a:pPr>
            <a:r>
              <a:rPr dirty="0" smtClean="0">
                <a:latin typeface="微软雅黑" panose="020B0503020204020204" pitchFamily="34" charset="-122"/>
                <a:ea typeface="微软雅黑" panose="020B0503020204020204" pitchFamily="34" charset="-122"/>
              </a:rPr>
              <a:t>模块</a:t>
            </a:r>
            <a:r>
              <a:rPr lang="en-US" altLang="zh-CN" dirty="0" smtClean="0">
                <a:latin typeface="微软雅黑" panose="020B0503020204020204" pitchFamily="34" charset="-122"/>
                <a:ea typeface="微软雅黑" panose="020B0503020204020204" pitchFamily="34" charset="-122"/>
              </a:rPr>
              <a:t>05  </a:t>
            </a:r>
            <a:r>
              <a:rPr lang="zh-CN" altLang="zh-CN" dirty="0" smtClean="0">
                <a:latin typeface="微软雅黑" panose="020B0503020204020204" pitchFamily="34" charset="-122"/>
                <a:ea typeface="微软雅黑" panose="020B0503020204020204" pitchFamily="34" charset="-122"/>
              </a:rPr>
              <a:t>设置</a:t>
            </a:r>
            <a:r>
              <a:rPr lang="zh-CN" altLang="zh-CN" dirty="0">
                <a:latin typeface="微软雅黑" panose="020B0503020204020204" pitchFamily="34" charset="-122"/>
                <a:ea typeface="微软雅黑" panose="020B0503020204020204" pitchFamily="34" charset="-122"/>
              </a:rPr>
              <a:t>填充与描边</a:t>
            </a:r>
          </a:p>
        </p:txBody>
      </p:sp>
      <p:sp>
        <p:nvSpPr>
          <p:cNvPr id="15363" name="文本框 1"/>
          <p:cNvSpPr txBox="1">
            <a:spLocks noChangeArrowheads="1"/>
          </p:cNvSpPr>
          <p:nvPr/>
        </p:nvSpPr>
        <p:spPr bwMode="auto">
          <a:xfrm>
            <a:off x="3059113" y="4149725"/>
            <a:ext cx="3457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r>
              <a:rPr lang="zh-CN" altLang="en-US" sz="1800" b="0">
                <a:solidFill>
                  <a:schemeClr val="tx1"/>
                </a:solidFill>
                <a:latin typeface="华文琥珀" panose="02010800040101010101" pitchFamily="2" charset="-122"/>
                <a:ea typeface="华文琥珀" panose="02010800040101010101" pitchFamily="2" charset="-122"/>
              </a:rPr>
              <a:t>主讲人：</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p:nvPr>
        </p:nvSpPr>
        <p:spPr>
          <a:xfrm>
            <a:off x="323850" y="260350"/>
            <a:ext cx="7696200" cy="563563"/>
          </a:xfrm>
        </p:spPr>
        <p:txBody>
          <a:bodyPr/>
          <a:lstStyle/>
          <a:p>
            <a:r>
              <a:rPr smtClean="0">
                <a:ea typeface="宋体" panose="02010600030101010101" pitchFamily="2" charset="-122"/>
              </a:rPr>
              <a:t>学习目的</a:t>
            </a:r>
          </a:p>
        </p:txBody>
      </p:sp>
      <p:sp>
        <p:nvSpPr>
          <p:cNvPr id="16387" name="矩形 1"/>
          <p:cNvSpPr>
            <a:spLocks noChangeArrowheads="1"/>
          </p:cNvSpPr>
          <p:nvPr/>
        </p:nvSpPr>
        <p:spPr bwMode="auto">
          <a:xfrm>
            <a:off x="900113" y="1916113"/>
            <a:ext cx="3816350" cy="1920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150000"/>
              </a:lnSpc>
              <a:buFont typeface="Wingdings" panose="05000000000000000000" pitchFamily="2" charset="2"/>
              <a:buNone/>
            </a:pPr>
            <a:r>
              <a:rPr lang="zh-CN" altLang="zh-CN" sz="1800" dirty="0">
                <a:solidFill>
                  <a:srgbClr val="FF0000"/>
                </a:solidFill>
                <a:ea typeface="宋体" panose="02010600030101010101" pitchFamily="2" charset="-122"/>
              </a:rPr>
              <a:t>软件知识目标：</a:t>
            </a:r>
          </a:p>
          <a:p>
            <a:pPr algn="just">
              <a:lnSpc>
                <a:spcPct val="150000"/>
              </a:lnSpc>
              <a:spcAft>
                <a:spcPts val="0"/>
              </a:spcAft>
              <a:buNone/>
            </a:pPr>
            <a:r>
              <a:rPr lang="en-US"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1.</a:t>
            </a:r>
            <a:r>
              <a:rPr lang="zh-CN"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掌握为图形填充颜色的方法</a:t>
            </a:r>
          </a:p>
          <a:p>
            <a:pPr algn="just">
              <a:lnSpc>
                <a:spcPct val="150000"/>
              </a:lnSpc>
              <a:spcAft>
                <a:spcPts val="0"/>
              </a:spcAft>
              <a:buNone/>
            </a:pPr>
            <a:r>
              <a:rPr lang="en-US"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2.</a:t>
            </a:r>
            <a:r>
              <a:rPr lang="zh-CN"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掌握图形轮廓的设置</a:t>
            </a:r>
          </a:p>
          <a:p>
            <a:pPr algn="just">
              <a:lnSpc>
                <a:spcPct val="150000"/>
              </a:lnSpc>
              <a:spcAft>
                <a:spcPts val="0"/>
              </a:spcAft>
              <a:buNone/>
            </a:pPr>
            <a:r>
              <a:rPr lang="en-US"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3.</a:t>
            </a:r>
            <a:r>
              <a:rPr lang="zh-CN"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掌握使用符号工具进行工作</a:t>
            </a:r>
            <a:endParaRPr lang="zh-CN" altLang="zh-CN" sz="1800" kern="100" dirty="0">
              <a:effectLst/>
              <a:latin typeface="Times New Roman" panose="02020603050405020304" pitchFamily="18" charset="0"/>
              <a:ea typeface="宋体" panose="02010600030101010101" pitchFamily="2" charset="-122"/>
              <a:cs typeface="宋体" panose="02010600030101010101" pitchFamily="2" charset="-122"/>
            </a:endParaRPr>
          </a:p>
        </p:txBody>
      </p:sp>
      <p:sp>
        <p:nvSpPr>
          <p:cNvPr id="16388" name="矩形 1"/>
          <p:cNvSpPr>
            <a:spLocks noChangeArrowheads="1"/>
          </p:cNvSpPr>
          <p:nvPr/>
        </p:nvSpPr>
        <p:spPr bwMode="auto">
          <a:xfrm>
            <a:off x="4851400" y="1916113"/>
            <a:ext cx="3582988" cy="1920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150000"/>
              </a:lnSpc>
              <a:buFont typeface="Wingdings" panose="05000000000000000000" pitchFamily="2" charset="2"/>
              <a:buNone/>
            </a:pPr>
            <a:r>
              <a:rPr lang="zh-CN" altLang="en-US" sz="1800" dirty="0">
                <a:solidFill>
                  <a:srgbClr val="FF0000"/>
                </a:solidFill>
                <a:ea typeface="宋体" panose="02010600030101010101" pitchFamily="2" charset="-122"/>
              </a:rPr>
              <a:t>专业知识目标：</a:t>
            </a:r>
          </a:p>
          <a:p>
            <a:pPr algn="just">
              <a:lnSpc>
                <a:spcPct val="150000"/>
              </a:lnSpc>
              <a:spcAft>
                <a:spcPts val="0"/>
              </a:spcAft>
              <a:buNone/>
            </a:pPr>
            <a:r>
              <a:rPr lang="en-US"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1.</a:t>
            </a:r>
            <a:r>
              <a:rPr lang="zh-CN"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了解颜色基础知识</a:t>
            </a:r>
          </a:p>
          <a:p>
            <a:pPr algn="just">
              <a:lnSpc>
                <a:spcPct val="150000"/>
              </a:lnSpc>
              <a:spcAft>
                <a:spcPts val="0"/>
              </a:spcAft>
              <a:buNone/>
            </a:pPr>
            <a:r>
              <a:rPr lang="en-US"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2.</a:t>
            </a:r>
            <a:r>
              <a:rPr lang="zh-CN"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了解</a:t>
            </a:r>
            <a:r>
              <a:rPr lang="zh-CN" altLang="zh-CN" sz="1800" kern="0" dirty="0" smtClean="0">
                <a:effectLst/>
                <a:ea typeface="宋体" panose="02010600030101010101" pitchFamily="2" charset="-122"/>
                <a:cs typeface="宋体" panose="02010600030101010101" pitchFamily="2" charset="-122"/>
              </a:rPr>
              <a:t>填充图形方法</a:t>
            </a:r>
            <a:endParaRPr lang="zh-CN" altLang="zh-CN" sz="1800" kern="100" dirty="0" smtClean="0">
              <a:effectLst/>
              <a:latin typeface="Times New Roman" panose="02020603050405020304" pitchFamily="18" charset="0"/>
              <a:ea typeface="宋体" panose="02010600030101010101" pitchFamily="2" charset="-122"/>
              <a:cs typeface="宋体" panose="02010600030101010101" pitchFamily="2" charset="-122"/>
            </a:endParaRPr>
          </a:p>
          <a:p>
            <a:pPr algn="just">
              <a:lnSpc>
                <a:spcPct val="150000"/>
              </a:lnSpc>
              <a:spcAft>
                <a:spcPts val="0"/>
              </a:spcAft>
              <a:buNone/>
            </a:pPr>
            <a:r>
              <a:rPr lang="en-US"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3.</a:t>
            </a:r>
            <a:r>
              <a:rPr lang="zh-CN"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了解符号工具组的应用</a:t>
            </a:r>
            <a:endParaRPr lang="zh-CN" altLang="zh-CN" sz="1800" kern="100" dirty="0">
              <a:effectLst/>
              <a:latin typeface="Times New Roman" panose="02020603050405020304" pitchFamily="18" charset="0"/>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763588" y="381000"/>
            <a:ext cx="7696200" cy="563563"/>
          </a:xfrm>
        </p:spPr>
        <p:txBody>
          <a:bodyPr/>
          <a:lstStyle/>
          <a:p>
            <a:pPr eaLnBrk="1" hangingPunct="1"/>
            <a:r>
              <a:rPr smtClean="0">
                <a:solidFill>
                  <a:schemeClr val="accent1"/>
                </a:solidFill>
                <a:ea typeface="宋体" panose="02010600030101010101" pitchFamily="2" charset="-122"/>
              </a:rPr>
              <a:t>主要内容</a:t>
            </a:r>
            <a:endParaRPr lang="en-US" altLang="zh-CN" smtClean="0">
              <a:solidFill>
                <a:schemeClr val="accent1"/>
              </a:solidFill>
              <a:ea typeface="宋体" panose="02010600030101010101" pitchFamily="2" charset="-122"/>
            </a:endParaRPr>
          </a:p>
        </p:txBody>
      </p:sp>
      <p:grpSp>
        <p:nvGrpSpPr>
          <p:cNvPr id="17411" name="Group 83"/>
          <p:cNvGrpSpPr>
            <a:grpSpLocks/>
          </p:cNvGrpSpPr>
          <p:nvPr/>
        </p:nvGrpSpPr>
        <p:grpSpPr bwMode="auto">
          <a:xfrm>
            <a:off x="2195513" y="1844675"/>
            <a:ext cx="4724400" cy="685800"/>
            <a:chOff x="1296" y="1824"/>
            <a:chExt cx="2976" cy="432"/>
          </a:xfrm>
        </p:grpSpPr>
        <p:sp>
          <p:nvSpPr>
            <p:cNvPr id="17422" name="AutoShape 84"/>
            <p:cNvSpPr>
              <a:spLocks noChangeArrowheads="1"/>
            </p:cNvSpPr>
            <p:nvPr/>
          </p:nvSpPr>
          <p:spPr bwMode="gray">
            <a:xfrm>
              <a:off x="1536" y="1899"/>
              <a:ext cx="2736" cy="288"/>
            </a:xfrm>
            <a:prstGeom prst="roundRect">
              <a:avLst>
                <a:gd name="adj" fmla="val 16667"/>
              </a:avLst>
            </a:prstGeom>
            <a:solidFill>
              <a:schemeClr val="tx2"/>
            </a:solidFill>
            <a:ln w="12700" algn="ctr">
              <a:solidFill>
                <a:schemeClr val="bg1"/>
              </a:solidFill>
              <a:round/>
              <a:headEnd/>
              <a:tailEnd/>
            </a:ln>
            <a:effectLst>
              <a:outerShdw dist="99190" dir="238833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17423" name="AutoShape 85"/>
            <p:cNvSpPr>
              <a:spLocks noChangeArrowheads="1"/>
            </p:cNvSpPr>
            <p:nvPr/>
          </p:nvSpPr>
          <p:spPr bwMode="gray">
            <a:xfrm>
              <a:off x="1296" y="1824"/>
              <a:ext cx="432" cy="432"/>
            </a:xfrm>
            <a:prstGeom prst="diamond">
              <a:avLst/>
            </a:prstGeom>
            <a:solidFill>
              <a:schemeClr val="tx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17424" name="Text Box 86"/>
            <p:cNvSpPr txBox="1">
              <a:spLocks noChangeArrowheads="1"/>
            </p:cNvSpPr>
            <p:nvPr/>
          </p:nvSpPr>
          <p:spPr bwMode="gray">
            <a:xfrm>
              <a:off x="1761" y="1934"/>
              <a:ext cx="216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ts val="1200"/>
                </a:spcBef>
                <a:spcAft>
                  <a:spcPts val="1200"/>
                </a:spcAft>
                <a:buNone/>
              </a:pPr>
              <a:r>
                <a:rPr lang="zh-CN" altLang="zh-CN" sz="1800" kern="100" dirty="0" smtClean="0">
                  <a:solidFill>
                    <a:schemeClr val="bg1"/>
                  </a:solidFill>
                  <a:latin typeface="Times New Roman" panose="02020603050405020304" pitchFamily="18" charset="0"/>
                  <a:ea typeface="黑体" panose="02010609060101010101" pitchFamily="49" charset="-122"/>
                </a:rPr>
                <a:t>颜色</a:t>
              </a:r>
              <a:r>
                <a:rPr lang="zh-CN" altLang="zh-CN" sz="1800" kern="100" dirty="0">
                  <a:solidFill>
                    <a:schemeClr val="bg1"/>
                  </a:solidFill>
                  <a:latin typeface="Times New Roman" panose="02020603050405020304" pitchFamily="18" charset="0"/>
                  <a:ea typeface="黑体" panose="02010609060101010101" pitchFamily="49" charset="-122"/>
                </a:rPr>
                <a:t>基础</a:t>
              </a:r>
            </a:p>
          </p:txBody>
        </p:sp>
        <p:sp>
          <p:nvSpPr>
            <p:cNvPr id="17425" name="Text Box 87"/>
            <p:cNvSpPr txBox="1">
              <a:spLocks noChangeArrowheads="1"/>
            </p:cNvSpPr>
            <p:nvPr/>
          </p:nvSpPr>
          <p:spPr bwMode="gray">
            <a:xfrm>
              <a:off x="1393" y="1886"/>
              <a:ext cx="22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US" altLang="zh-CN" sz="2400" b="0">
                  <a:solidFill>
                    <a:schemeClr val="bg1"/>
                  </a:solidFill>
                  <a:latin typeface="Arial" panose="020B0604020202020204" pitchFamily="34" charset="0"/>
                  <a:ea typeface="宋体" panose="02010600030101010101" pitchFamily="2" charset="-122"/>
                </a:rPr>
                <a:t>1</a:t>
              </a:r>
            </a:p>
          </p:txBody>
        </p:sp>
      </p:grpSp>
      <p:grpSp>
        <p:nvGrpSpPr>
          <p:cNvPr id="17412" name="Group 88"/>
          <p:cNvGrpSpPr>
            <a:grpSpLocks/>
          </p:cNvGrpSpPr>
          <p:nvPr/>
        </p:nvGrpSpPr>
        <p:grpSpPr bwMode="auto">
          <a:xfrm>
            <a:off x="2195513" y="2828925"/>
            <a:ext cx="4724400" cy="685800"/>
            <a:chOff x="1296" y="1824"/>
            <a:chExt cx="2976" cy="432"/>
          </a:xfrm>
        </p:grpSpPr>
        <p:sp>
          <p:nvSpPr>
            <p:cNvPr id="17418" name="AutoShape 89"/>
            <p:cNvSpPr>
              <a:spLocks noChangeArrowheads="1"/>
            </p:cNvSpPr>
            <p:nvPr/>
          </p:nvSpPr>
          <p:spPr bwMode="gray">
            <a:xfrm>
              <a:off x="1536" y="1899"/>
              <a:ext cx="2736" cy="288"/>
            </a:xfrm>
            <a:prstGeom prst="roundRect">
              <a:avLst>
                <a:gd name="adj" fmla="val 16667"/>
              </a:avLst>
            </a:prstGeom>
            <a:solidFill>
              <a:schemeClr val="accent1"/>
            </a:solidFill>
            <a:ln w="12700" algn="ctr">
              <a:solidFill>
                <a:schemeClr val="bg1"/>
              </a:solidFill>
              <a:round/>
              <a:headEnd/>
              <a:tailEnd/>
            </a:ln>
            <a:effectLst>
              <a:outerShdw dist="99190" dir="238833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17419" name="AutoShape 90"/>
            <p:cNvSpPr>
              <a:spLocks noChangeArrowheads="1"/>
            </p:cNvSpPr>
            <p:nvPr/>
          </p:nvSpPr>
          <p:spPr bwMode="gray">
            <a:xfrm>
              <a:off x="1296" y="1824"/>
              <a:ext cx="432" cy="432"/>
            </a:xfrm>
            <a:prstGeom prst="diamond">
              <a:avLst/>
            </a:prstGeom>
            <a:solidFill>
              <a:schemeClr val="accent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17420" name="Text Box 91"/>
            <p:cNvSpPr txBox="1">
              <a:spLocks noChangeArrowheads="1"/>
            </p:cNvSpPr>
            <p:nvPr/>
          </p:nvSpPr>
          <p:spPr bwMode="gray">
            <a:xfrm>
              <a:off x="1761" y="1934"/>
              <a:ext cx="216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None/>
              </a:pPr>
              <a:r>
                <a:rPr lang="zh-CN" altLang="zh-CN" sz="1800" kern="100" dirty="0" smtClean="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rPr>
                <a:t>颜色填充</a:t>
              </a:r>
              <a:endParaRPr lang="en-US" altLang="zh-CN" sz="1800" dirty="0">
                <a:solidFill>
                  <a:schemeClr val="bg1"/>
                </a:solidFill>
                <a:latin typeface="Arial" panose="020B0604020202020204" pitchFamily="34" charset="0"/>
                <a:ea typeface="宋体" panose="02010600030101010101" pitchFamily="2" charset="-122"/>
              </a:endParaRPr>
            </a:p>
          </p:txBody>
        </p:sp>
        <p:sp>
          <p:nvSpPr>
            <p:cNvPr id="17421" name="Text Box 92"/>
            <p:cNvSpPr txBox="1">
              <a:spLocks noChangeArrowheads="1"/>
            </p:cNvSpPr>
            <p:nvPr/>
          </p:nvSpPr>
          <p:spPr bwMode="gray">
            <a:xfrm>
              <a:off x="1393" y="1886"/>
              <a:ext cx="22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US" altLang="zh-CN" sz="2400" b="0">
                  <a:solidFill>
                    <a:schemeClr val="bg1"/>
                  </a:solidFill>
                  <a:latin typeface="Arial" panose="020B0604020202020204" pitchFamily="34" charset="0"/>
                  <a:ea typeface="宋体" panose="02010600030101010101" pitchFamily="2" charset="-122"/>
                </a:rPr>
                <a:t>2</a:t>
              </a:r>
            </a:p>
          </p:txBody>
        </p:sp>
      </p:grpSp>
      <p:grpSp>
        <p:nvGrpSpPr>
          <p:cNvPr id="17413" name="Group 93"/>
          <p:cNvGrpSpPr>
            <a:grpSpLocks/>
          </p:cNvGrpSpPr>
          <p:nvPr/>
        </p:nvGrpSpPr>
        <p:grpSpPr bwMode="auto">
          <a:xfrm>
            <a:off x="2195513" y="5457956"/>
            <a:ext cx="4724400" cy="685800"/>
            <a:chOff x="1296" y="1824"/>
            <a:chExt cx="2976" cy="432"/>
          </a:xfrm>
          <a:solidFill>
            <a:schemeClr val="accent5">
              <a:lumMod val="75000"/>
            </a:schemeClr>
          </a:solidFill>
        </p:grpSpPr>
        <p:sp>
          <p:nvSpPr>
            <p:cNvPr id="17414" name="AutoShape 94"/>
            <p:cNvSpPr>
              <a:spLocks noChangeArrowheads="1"/>
            </p:cNvSpPr>
            <p:nvPr/>
          </p:nvSpPr>
          <p:spPr bwMode="gray">
            <a:xfrm>
              <a:off x="1536" y="1899"/>
              <a:ext cx="2736" cy="288"/>
            </a:xfrm>
            <a:prstGeom prst="roundRect">
              <a:avLst>
                <a:gd name="adj" fmla="val 16667"/>
              </a:avLst>
            </a:prstGeom>
            <a:grpFill/>
            <a:ln w="12700" algn="ctr">
              <a:solidFill>
                <a:schemeClr val="bg1"/>
              </a:solidFill>
              <a:round/>
              <a:headEnd/>
              <a:tailEnd/>
            </a:ln>
            <a:effectLst>
              <a:outerShdw dist="99190" dir="238833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17415" name="AutoShape 95"/>
            <p:cNvSpPr>
              <a:spLocks noChangeArrowheads="1"/>
            </p:cNvSpPr>
            <p:nvPr/>
          </p:nvSpPr>
          <p:spPr bwMode="gray">
            <a:xfrm>
              <a:off x="1296" y="1824"/>
              <a:ext cx="432" cy="432"/>
            </a:xfrm>
            <a:prstGeom prst="diamond">
              <a:avLst/>
            </a:prstGeom>
            <a:grp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17416" name="Text Box 96"/>
            <p:cNvSpPr txBox="1">
              <a:spLocks noChangeArrowheads="1"/>
            </p:cNvSpPr>
            <p:nvPr/>
          </p:nvSpPr>
          <p:spPr bwMode="gray">
            <a:xfrm>
              <a:off x="1761" y="1934"/>
              <a:ext cx="2160" cy="233"/>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ts val="1200"/>
                </a:spcBef>
                <a:spcAft>
                  <a:spcPts val="1200"/>
                </a:spcAft>
                <a:buNone/>
              </a:pPr>
              <a:r>
                <a:rPr lang="zh-CN" altLang="zh-CN" sz="1800" kern="100" dirty="0">
                  <a:solidFill>
                    <a:schemeClr val="bg1"/>
                  </a:solidFill>
                  <a:latin typeface="Times New Roman" panose="02020603050405020304" pitchFamily="18" charset="0"/>
                  <a:ea typeface="黑体" panose="02010609060101010101" pitchFamily="49" charset="-122"/>
                </a:rPr>
                <a:t>渐变网格填充</a:t>
              </a:r>
            </a:p>
          </p:txBody>
        </p:sp>
        <p:sp>
          <p:nvSpPr>
            <p:cNvPr id="17417" name="Text Box 97"/>
            <p:cNvSpPr txBox="1">
              <a:spLocks noChangeArrowheads="1"/>
            </p:cNvSpPr>
            <p:nvPr/>
          </p:nvSpPr>
          <p:spPr bwMode="gray">
            <a:xfrm>
              <a:off x="1481" y="1894"/>
              <a:ext cx="80" cy="291"/>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US" altLang="zh-CN" sz="2400" b="0" dirty="0" smtClean="0">
                  <a:solidFill>
                    <a:schemeClr val="bg1"/>
                  </a:solidFill>
                  <a:latin typeface="Arial" panose="020B0604020202020204" pitchFamily="34" charset="0"/>
                  <a:ea typeface="宋体" panose="02010600030101010101" pitchFamily="2" charset="-122"/>
                </a:rPr>
                <a:t>5</a:t>
              </a:r>
              <a:endParaRPr lang="en-US" altLang="zh-CN" sz="2400" b="0" dirty="0">
                <a:solidFill>
                  <a:schemeClr val="bg1"/>
                </a:solidFill>
                <a:latin typeface="Arial" panose="020B0604020202020204" pitchFamily="34" charset="0"/>
                <a:ea typeface="宋体" panose="02010600030101010101" pitchFamily="2" charset="-122"/>
              </a:endParaRPr>
            </a:p>
          </p:txBody>
        </p:sp>
      </p:grpSp>
      <p:grpSp>
        <p:nvGrpSpPr>
          <p:cNvPr id="18" name="Group 93"/>
          <p:cNvGrpSpPr>
            <a:grpSpLocks/>
          </p:cNvGrpSpPr>
          <p:nvPr/>
        </p:nvGrpSpPr>
        <p:grpSpPr bwMode="auto">
          <a:xfrm>
            <a:off x="2195513" y="3722276"/>
            <a:ext cx="4724400" cy="685800"/>
            <a:chOff x="1296" y="1824"/>
            <a:chExt cx="2976" cy="432"/>
          </a:xfrm>
        </p:grpSpPr>
        <p:sp>
          <p:nvSpPr>
            <p:cNvPr id="19" name="AutoShape 94"/>
            <p:cNvSpPr>
              <a:spLocks noChangeArrowheads="1"/>
            </p:cNvSpPr>
            <p:nvPr/>
          </p:nvSpPr>
          <p:spPr bwMode="gray">
            <a:xfrm>
              <a:off x="1536" y="1899"/>
              <a:ext cx="2736" cy="288"/>
            </a:xfrm>
            <a:prstGeom prst="roundRect">
              <a:avLst>
                <a:gd name="adj" fmla="val 16667"/>
              </a:avLst>
            </a:prstGeom>
            <a:solidFill>
              <a:schemeClr val="hlink"/>
            </a:solidFill>
            <a:ln w="12700" algn="ctr">
              <a:solidFill>
                <a:schemeClr val="bg1"/>
              </a:solidFill>
              <a:round/>
              <a:headEnd/>
              <a:tailEnd/>
            </a:ln>
            <a:effectLst>
              <a:outerShdw dist="99190" dir="238833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20" name="AutoShape 95"/>
            <p:cNvSpPr>
              <a:spLocks noChangeArrowheads="1"/>
            </p:cNvSpPr>
            <p:nvPr/>
          </p:nvSpPr>
          <p:spPr bwMode="gray">
            <a:xfrm>
              <a:off x="1296" y="1824"/>
              <a:ext cx="432" cy="432"/>
            </a:xfrm>
            <a:prstGeom prst="diamond">
              <a:avLst/>
            </a:prstGeom>
            <a:solidFill>
              <a:schemeClr val="hlink"/>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21" name="Text Box 96"/>
            <p:cNvSpPr txBox="1">
              <a:spLocks noChangeArrowheads="1"/>
            </p:cNvSpPr>
            <p:nvPr/>
          </p:nvSpPr>
          <p:spPr bwMode="gray">
            <a:xfrm>
              <a:off x="1761" y="1934"/>
              <a:ext cx="216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None/>
              </a:pPr>
              <a:r>
                <a:rPr lang="zh-CN" altLang="zh-CN" sz="1800" kern="100" dirty="0" smtClean="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rPr>
                <a:t>渐变填充</a:t>
              </a:r>
              <a:endParaRPr lang="en-US" altLang="zh-CN" sz="1800" dirty="0">
                <a:solidFill>
                  <a:schemeClr val="bg1"/>
                </a:solidFill>
                <a:latin typeface="Arial" panose="020B0604020202020204" pitchFamily="34" charset="0"/>
                <a:ea typeface="宋体" panose="02010600030101010101" pitchFamily="2" charset="-122"/>
              </a:endParaRPr>
            </a:p>
          </p:txBody>
        </p:sp>
        <p:sp>
          <p:nvSpPr>
            <p:cNvPr id="22" name="Text Box 97"/>
            <p:cNvSpPr txBox="1">
              <a:spLocks noChangeArrowheads="1"/>
            </p:cNvSpPr>
            <p:nvPr/>
          </p:nvSpPr>
          <p:spPr bwMode="gray">
            <a:xfrm>
              <a:off x="1393" y="1886"/>
              <a:ext cx="22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US" altLang="zh-CN" sz="2400" b="0">
                  <a:solidFill>
                    <a:schemeClr val="bg1"/>
                  </a:solidFill>
                  <a:latin typeface="Arial" panose="020B0604020202020204" pitchFamily="34" charset="0"/>
                  <a:ea typeface="宋体" panose="02010600030101010101" pitchFamily="2" charset="-122"/>
                </a:rPr>
                <a:t>3</a:t>
              </a:r>
            </a:p>
          </p:txBody>
        </p:sp>
      </p:grpSp>
      <p:grpSp>
        <p:nvGrpSpPr>
          <p:cNvPr id="23" name="Group 93"/>
          <p:cNvGrpSpPr>
            <a:grpSpLocks/>
          </p:cNvGrpSpPr>
          <p:nvPr/>
        </p:nvGrpSpPr>
        <p:grpSpPr bwMode="auto">
          <a:xfrm>
            <a:off x="2195513" y="4597746"/>
            <a:ext cx="4724400" cy="685800"/>
            <a:chOff x="1296" y="1824"/>
            <a:chExt cx="2976" cy="432"/>
          </a:xfrm>
          <a:solidFill>
            <a:srgbClr val="0070C0"/>
          </a:solidFill>
        </p:grpSpPr>
        <p:sp>
          <p:nvSpPr>
            <p:cNvPr id="24" name="AutoShape 94"/>
            <p:cNvSpPr>
              <a:spLocks noChangeArrowheads="1"/>
            </p:cNvSpPr>
            <p:nvPr/>
          </p:nvSpPr>
          <p:spPr bwMode="gray">
            <a:xfrm>
              <a:off x="1536" y="1899"/>
              <a:ext cx="2736" cy="288"/>
            </a:xfrm>
            <a:prstGeom prst="roundRect">
              <a:avLst>
                <a:gd name="adj" fmla="val 16667"/>
              </a:avLst>
            </a:prstGeom>
            <a:grpFill/>
            <a:ln w="12700" algn="ctr">
              <a:solidFill>
                <a:schemeClr val="bg1"/>
              </a:solidFill>
              <a:round/>
              <a:headEnd/>
              <a:tailEnd/>
            </a:ln>
            <a:effectLst>
              <a:outerShdw dist="99190" dir="238833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25" name="AutoShape 95"/>
            <p:cNvSpPr>
              <a:spLocks noChangeArrowheads="1"/>
            </p:cNvSpPr>
            <p:nvPr/>
          </p:nvSpPr>
          <p:spPr bwMode="gray">
            <a:xfrm>
              <a:off x="1296" y="1824"/>
              <a:ext cx="432" cy="432"/>
            </a:xfrm>
            <a:prstGeom prst="diamond">
              <a:avLst/>
            </a:prstGeom>
            <a:grp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26" name="Text Box 96"/>
            <p:cNvSpPr txBox="1">
              <a:spLocks noChangeArrowheads="1"/>
            </p:cNvSpPr>
            <p:nvPr/>
          </p:nvSpPr>
          <p:spPr bwMode="gray">
            <a:xfrm>
              <a:off x="1761" y="1934"/>
              <a:ext cx="2160" cy="233"/>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ts val="1200"/>
                </a:spcBef>
                <a:spcAft>
                  <a:spcPts val="1200"/>
                </a:spcAft>
                <a:buNone/>
              </a:pPr>
              <a:r>
                <a:rPr lang="zh-CN" altLang="zh-CN" sz="1800" kern="100" dirty="0">
                  <a:solidFill>
                    <a:schemeClr val="bg1"/>
                  </a:solidFill>
                  <a:latin typeface="Times New Roman" panose="02020603050405020304" pitchFamily="18" charset="0"/>
                  <a:ea typeface="黑体" panose="02010609060101010101" pitchFamily="49" charset="-122"/>
                </a:rPr>
                <a:t>图案填充</a:t>
              </a:r>
            </a:p>
          </p:txBody>
        </p:sp>
        <p:sp>
          <p:nvSpPr>
            <p:cNvPr id="27" name="Text Box 97"/>
            <p:cNvSpPr txBox="1">
              <a:spLocks noChangeArrowheads="1"/>
            </p:cNvSpPr>
            <p:nvPr/>
          </p:nvSpPr>
          <p:spPr bwMode="gray">
            <a:xfrm>
              <a:off x="1472" y="1898"/>
              <a:ext cx="80" cy="291"/>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US" altLang="zh-CN" sz="2400" b="0" dirty="0" smtClean="0">
                  <a:solidFill>
                    <a:schemeClr val="bg1"/>
                  </a:solidFill>
                  <a:latin typeface="Arial" panose="020B0604020202020204" pitchFamily="34" charset="0"/>
                  <a:ea typeface="宋体" panose="02010600030101010101" pitchFamily="2" charset="-122"/>
                </a:rPr>
                <a:t>4</a:t>
              </a:r>
              <a:endParaRPr lang="en-US" altLang="zh-CN" sz="2400" b="0" dirty="0">
                <a:solidFill>
                  <a:schemeClr val="bg1"/>
                </a:solidFill>
                <a:latin typeface="Arial" panose="020B0604020202020204" pitchFamily="34" charset="0"/>
                <a:ea typeface="宋体" panose="02010600030101010101" pitchFamily="2" charset="-122"/>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763588" y="381000"/>
            <a:ext cx="7696200" cy="563563"/>
          </a:xfrm>
        </p:spPr>
        <p:txBody>
          <a:bodyPr/>
          <a:lstStyle/>
          <a:p>
            <a:pPr algn="just">
              <a:spcBef>
                <a:spcPts val="1200"/>
              </a:spcBef>
              <a:spcAft>
                <a:spcPts val="1200"/>
              </a:spcAft>
            </a:pPr>
            <a:r>
              <a:rPr dirty="0" smtClean="0">
                <a:ea typeface="宋体" panose="02010600030101010101" pitchFamily="2" charset="-122"/>
              </a:rPr>
              <a:t>知识点</a:t>
            </a:r>
            <a:r>
              <a:rPr lang="en-US" altLang="zh-CN" dirty="0" smtClean="0">
                <a:ea typeface="宋体" panose="02010600030101010101" pitchFamily="2" charset="-122"/>
              </a:rPr>
              <a:t>1  </a:t>
            </a:r>
            <a:r>
              <a:rPr lang="zh-CN" altLang="zh-CN" dirty="0" smtClean="0">
                <a:ea typeface="宋体" panose="02010600030101010101" pitchFamily="2" charset="-122"/>
              </a:rPr>
              <a:t>颜色</a:t>
            </a:r>
            <a:r>
              <a:rPr lang="zh-CN" altLang="zh-CN" dirty="0">
                <a:ea typeface="宋体" panose="02010600030101010101" pitchFamily="2" charset="-122"/>
              </a:rPr>
              <a:t>基础</a:t>
            </a:r>
          </a:p>
        </p:txBody>
      </p:sp>
      <p:sp>
        <p:nvSpPr>
          <p:cNvPr id="18435" name="矩形 1"/>
          <p:cNvSpPr>
            <a:spLocks noChangeArrowheads="1"/>
          </p:cNvSpPr>
          <p:nvPr/>
        </p:nvSpPr>
        <p:spPr bwMode="auto">
          <a:xfrm>
            <a:off x="786923" y="1371446"/>
            <a:ext cx="4824412"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indent="266700" algn="just">
              <a:spcAft>
                <a:spcPts val="0"/>
              </a:spcAft>
            </a:pPr>
            <a:r>
              <a:rPr lang="en-US" altLang="zh-CN" kern="100" dirty="0" smtClean="0">
                <a:effectLst/>
                <a:latin typeface="Times New Roman" panose="02020603050405020304" pitchFamily="18" charset="0"/>
                <a:ea typeface="宋体" panose="02010600030101010101" pitchFamily="2" charset="-122"/>
                <a:cs typeface="宋体" panose="02010600030101010101" pitchFamily="2" charset="-122"/>
              </a:rPr>
              <a:t>Illustrator</a:t>
            </a: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支持</a:t>
            </a: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很多种色彩模式，其中包括</a:t>
            </a:r>
            <a:r>
              <a:rPr lang="en-US" altLang="zh-CN" kern="100" dirty="0" smtClean="0">
                <a:effectLst/>
                <a:latin typeface="Times New Roman" panose="02020603050405020304" pitchFamily="18" charset="0"/>
                <a:ea typeface="宋体" panose="02010600030101010101" pitchFamily="2" charset="-122"/>
                <a:cs typeface="宋体" panose="02010600030101010101" pitchFamily="2" charset="-122"/>
              </a:rPr>
              <a:t>RGB</a:t>
            </a: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模式、</a:t>
            </a:r>
            <a:r>
              <a:rPr lang="en-US" altLang="zh-CN" kern="100" dirty="0" smtClean="0">
                <a:effectLst/>
                <a:latin typeface="Times New Roman" panose="02020603050405020304" pitchFamily="18" charset="0"/>
                <a:ea typeface="宋体" panose="02010600030101010101" pitchFamily="2" charset="-122"/>
                <a:cs typeface="宋体" panose="02010600030101010101" pitchFamily="2" charset="-122"/>
              </a:rPr>
              <a:t>HSB</a:t>
            </a: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模式、</a:t>
            </a:r>
            <a:r>
              <a:rPr lang="en-US" altLang="zh-CN" kern="100" dirty="0" smtClean="0">
                <a:effectLst/>
                <a:latin typeface="Times New Roman" panose="02020603050405020304" pitchFamily="18" charset="0"/>
                <a:ea typeface="宋体" panose="02010600030101010101" pitchFamily="2" charset="-122"/>
                <a:cs typeface="宋体" panose="02010600030101010101" pitchFamily="2" charset="-122"/>
              </a:rPr>
              <a:t>CMYK</a:t>
            </a: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模式和灰度模式。在</a:t>
            </a:r>
            <a:r>
              <a:rPr lang="en-US" altLang="zh-CN" kern="100" dirty="0" smtClean="0">
                <a:effectLst/>
                <a:latin typeface="Times New Roman" panose="02020603050405020304" pitchFamily="18" charset="0"/>
                <a:ea typeface="宋体" panose="02010600030101010101" pitchFamily="2" charset="-122"/>
                <a:cs typeface="宋体" panose="02010600030101010101" pitchFamily="2" charset="-122"/>
              </a:rPr>
              <a:t>Illustrator</a:t>
            </a: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中</a:t>
            </a: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，最常用的是</a:t>
            </a:r>
            <a:r>
              <a:rPr lang="en-US" altLang="zh-CN" kern="100" dirty="0" smtClean="0">
                <a:effectLst/>
                <a:latin typeface="Times New Roman" panose="02020603050405020304" pitchFamily="18" charset="0"/>
                <a:ea typeface="宋体" panose="02010600030101010101" pitchFamily="2" charset="-122"/>
                <a:cs typeface="宋体" panose="02010600030101010101" pitchFamily="2" charset="-122"/>
              </a:rPr>
              <a:t>CMYK</a:t>
            </a: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模式和</a:t>
            </a:r>
            <a:r>
              <a:rPr lang="en-US" altLang="zh-CN" kern="100" dirty="0" smtClean="0">
                <a:effectLst/>
                <a:latin typeface="Times New Roman" panose="02020603050405020304" pitchFamily="18" charset="0"/>
                <a:ea typeface="宋体" panose="02010600030101010101" pitchFamily="2" charset="-122"/>
                <a:cs typeface="宋体" panose="02010600030101010101" pitchFamily="2" charset="-122"/>
              </a:rPr>
              <a:t>RGB</a:t>
            </a: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模式，其中</a:t>
            </a:r>
            <a:r>
              <a:rPr lang="en-US" altLang="zh-CN" kern="100" dirty="0" smtClean="0">
                <a:effectLst/>
                <a:latin typeface="Times New Roman" panose="02020603050405020304" pitchFamily="18" charset="0"/>
                <a:ea typeface="宋体" panose="02010600030101010101" pitchFamily="2" charset="-122"/>
                <a:cs typeface="宋体" panose="02010600030101010101" pitchFamily="2" charset="-122"/>
              </a:rPr>
              <a:t>CMYK</a:t>
            </a: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是默认的色彩模式。</a:t>
            </a:r>
          </a:p>
          <a:p>
            <a:pPr>
              <a:lnSpc>
                <a:spcPct val="150000"/>
              </a:lnSpc>
            </a:pPr>
            <a:endParaRPr lang="zh-CN" altLang="en-US" dirty="0">
              <a:ea typeface="宋体" panose="02010600030101010101" pitchFamily="2" charset="-122"/>
            </a:endParaRPr>
          </a:p>
        </p:txBody>
      </p:sp>
      <p:pic>
        <p:nvPicPr>
          <p:cNvPr id="18437" name="Picture 5" descr="05-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212976"/>
            <a:ext cx="3762418" cy="1672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6" descr="05-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9735" y="3212976"/>
            <a:ext cx="3586260" cy="1557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1259632" y="5085184"/>
            <a:ext cx="2232248" cy="369332"/>
          </a:xfrm>
          <a:prstGeom prst="rect">
            <a:avLst/>
          </a:prstGeom>
          <a:noFill/>
        </p:spPr>
        <p:txBody>
          <a:bodyPr wrap="square" rtlCol="0">
            <a:spAutoFit/>
          </a:bodyPr>
          <a:lstStyle/>
          <a:p>
            <a:r>
              <a:rPr lang="en-US" altLang="zh-CN" kern="100">
                <a:solidFill>
                  <a:prstClr val="black"/>
                </a:solidFill>
                <a:latin typeface="Times New Roman" panose="02020603050405020304" pitchFamily="18" charset="0"/>
                <a:ea typeface="宋体" panose="02010600030101010101" pitchFamily="2" charset="-122"/>
                <a:cs typeface="宋体" panose="02010600030101010101" pitchFamily="2" charset="-122"/>
              </a:rPr>
              <a:t>RGB</a:t>
            </a:r>
            <a:r>
              <a:rPr lang="zh-CN" altLang="zh-CN" kern="100">
                <a:solidFill>
                  <a:prstClr val="black"/>
                </a:solidFill>
                <a:latin typeface="Times New Roman" panose="02020603050405020304" pitchFamily="18" charset="0"/>
                <a:ea typeface="宋体" panose="02010600030101010101" pitchFamily="2" charset="-122"/>
                <a:cs typeface="宋体" panose="02010600030101010101" pitchFamily="2" charset="-122"/>
              </a:rPr>
              <a:t>模式</a:t>
            </a:r>
            <a:endParaRPr lang="zh-CN" altLang="en-US" dirty="0"/>
          </a:p>
        </p:txBody>
      </p:sp>
      <p:sp>
        <p:nvSpPr>
          <p:cNvPr id="3" name="文本框 2"/>
          <p:cNvSpPr txBox="1"/>
          <p:nvPr/>
        </p:nvSpPr>
        <p:spPr>
          <a:xfrm>
            <a:off x="6372200" y="5083213"/>
            <a:ext cx="1944216" cy="369332"/>
          </a:xfrm>
          <a:prstGeom prst="rect">
            <a:avLst/>
          </a:prstGeom>
          <a:noFill/>
        </p:spPr>
        <p:txBody>
          <a:bodyPr wrap="square" rtlCol="0">
            <a:spAutoFit/>
          </a:bodyPr>
          <a:lstStyle/>
          <a:p>
            <a:r>
              <a:rPr lang="en-US" altLang="zh-CN" kern="100">
                <a:solidFill>
                  <a:prstClr val="black"/>
                </a:solidFill>
                <a:latin typeface="Times New Roman" panose="02020603050405020304" pitchFamily="18" charset="0"/>
                <a:ea typeface="宋体" panose="02010600030101010101" pitchFamily="2" charset="-122"/>
                <a:cs typeface="宋体" panose="02010600030101010101" pitchFamily="2" charset="-122"/>
              </a:rPr>
              <a:t>CMYK</a:t>
            </a:r>
            <a:r>
              <a:rPr lang="zh-CN" altLang="zh-CN" kern="100" dirty="0" smtClean="0">
                <a:solidFill>
                  <a:prstClr val="black"/>
                </a:solidFill>
                <a:latin typeface="Times New Roman" panose="02020603050405020304" pitchFamily="18" charset="0"/>
                <a:ea typeface="宋体" panose="02010600030101010101" pitchFamily="2" charset="-122"/>
                <a:cs typeface="宋体" panose="02010600030101010101" pitchFamily="2" charset="-122"/>
              </a:rPr>
              <a:t>模</a:t>
            </a:r>
            <a:r>
              <a:rPr lang="zh-CN" altLang="en-US" kern="100" dirty="0">
                <a:solidFill>
                  <a:prstClr val="black"/>
                </a:solidFill>
                <a:latin typeface="Times New Roman" panose="02020603050405020304" pitchFamily="18" charset="0"/>
                <a:ea typeface="宋体" panose="02010600030101010101" pitchFamily="2" charset="-122"/>
                <a:cs typeface="宋体" panose="02010600030101010101" pitchFamily="2" charset="-122"/>
              </a:rPr>
              <a:t>式</a:t>
            </a: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763588" y="381000"/>
            <a:ext cx="7696200" cy="563563"/>
          </a:xfrm>
        </p:spPr>
        <p:txBody>
          <a:bodyPr/>
          <a:lstStyle/>
          <a:p>
            <a:pPr algn="just">
              <a:spcBef>
                <a:spcPts val="1200"/>
              </a:spcBef>
              <a:spcAft>
                <a:spcPts val="1200"/>
              </a:spcAft>
            </a:pPr>
            <a:r>
              <a:rPr dirty="0" smtClean="0">
                <a:ea typeface="宋体" panose="02010600030101010101" pitchFamily="2" charset="-122"/>
              </a:rPr>
              <a:t>知识点</a:t>
            </a:r>
            <a:r>
              <a:rPr lang="en-US" altLang="zh-CN" dirty="0" smtClean="0">
                <a:ea typeface="宋体" panose="02010600030101010101" pitchFamily="2" charset="-122"/>
              </a:rPr>
              <a:t>2</a:t>
            </a:r>
            <a:r>
              <a:rPr lang="zh-CN" altLang="en-US" dirty="0">
                <a:ea typeface="宋体" panose="02010600030101010101" pitchFamily="2" charset="-122"/>
              </a:rPr>
              <a:t> </a:t>
            </a:r>
            <a:r>
              <a:rPr lang="zh-CN" altLang="en-US" dirty="0" smtClean="0">
                <a:ea typeface="宋体" panose="02010600030101010101" pitchFamily="2" charset="-122"/>
              </a:rPr>
              <a:t> </a:t>
            </a:r>
            <a:r>
              <a:rPr lang="zh-CN" altLang="zh-CN" dirty="0" smtClean="0">
                <a:ea typeface="宋体" panose="02010600030101010101" pitchFamily="2" charset="-122"/>
              </a:rPr>
              <a:t>颜色</a:t>
            </a:r>
            <a:r>
              <a:rPr lang="zh-CN" altLang="zh-CN" dirty="0">
                <a:ea typeface="宋体" panose="02010600030101010101" pitchFamily="2" charset="-122"/>
              </a:rPr>
              <a:t>填充</a:t>
            </a:r>
          </a:p>
        </p:txBody>
      </p:sp>
      <p:sp>
        <p:nvSpPr>
          <p:cNvPr id="19459" name="矩形 1"/>
          <p:cNvSpPr>
            <a:spLocks noChangeArrowheads="1"/>
          </p:cNvSpPr>
          <p:nvPr/>
        </p:nvSpPr>
        <p:spPr bwMode="auto">
          <a:xfrm>
            <a:off x="1119188" y="1412875"/>
            <a:ext cx="6985000" cy="327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indent="266700" algn="just">
              <a:spcAft>
                <a:spcPts val="0"/>
              </a:spcAft>
            </a:pP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通过给图形加上不同的颜色，会产生不同的感觉。可以通过使用</a:t>
            </a:r>
            <a:r>
              <a:rPr lang="en-US" altLang="zh-CN" kern="100" dirty="0" smtClean="0">
                <a:effectLst/>
                <a:latin typeface="Times New Roman" panose="02020603050405020304" pitchFamily="18" charset="0"/>
                <a:ea typeface="宋体" panose="02010600030101010101" pitchFamily="2" charset="-122"/>
                <a:cs typeface="宋体" panose="02010600030101010101" pitchFamily="2" charset="-122"/>
              </a:rPr>
              <a:t>Illustrator</a:t>
            </a: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中的各种工具、调板和对话框为图形选择颜色。</a:t>
            </a:r>
          </a:p>
          <a:p>
            <a:pPr marL="285750" indent="-285750">
              <a:lnSpc>
                <a:spcPct val="150000"/>
              </a:lnSpc>
              <a:buFont typeface="Wingdings" panose="05000000000000000000" pitchFamily="2" charset="2"/>
              <a:buChar char="u"/>
            </a:pPr>
            <a:r>
              <a:rPr lang="zh-CN" altLang="zh-CN" kern="100" dirty="0" smtClean="0">
                <a:effectLst/>
                <a:latin typeface="Times New Roman" panose="02020603050405020304" pitchFamily="18" charset="0"/>
                <a:ea typeface="宋体" panose="02010600030101010101" pitchFamily="2" charset="-122"/>
                <a:cs typeface="Times New Roman" panose="02020603050405020304" pitchFamily="18" charset="0"/>
              </a:rPr>
              <a:t>【颜色】调板设置填充颜色和描边颜色。</a:t>
            </a:r>
            <a:endParaRPr lang="en-US" altLang="zh-CN" kern="100" dirty="0" smtClean="0">
              <a:effectLst/>
              <a:latin typeface="Times New Roman" panose="02020603050405020304" pitchFamily="18" charset="0"/>
              <a:ea typeface="宋体" panose="02010600030101010101" pitchFamily="2" charset="-122"/>
              <a:cs typeface="Times New Roman" panose="02020603050405020304" pitchFamily="18" charset="0"/>
            </a:endParaRPr>
          </a:p>
          <a:p>
            <a:pPr marL="285750" indent="-285750">
              <a:lnSpc>
                <a:spcPct val="150000"/>
              </a:lnSpc>
              <a:buFont typeface="Wingdings" panose="05000000000000000000" pitchFamily="2" charset="2"/>
              <a:buChar char="u"/>
            </a:pPr>
            <a:r>
              <a:rPr lang="zh-CN" altLang="zh-CN" kern="100" dirty="0" smtClean="0">
                <a:effectLst/>
                <a:latin typeface="Times New Roman" panose="02020603050405020304" pitchFamily="18" charset="0"/>
                <a:ea typeface="宋体" panose="02010600030101010101" pitchFamily="2" charset="-122"/>
                <a:cs typeface="Times New Roman" panose="02020603050405020304" pitchFamily="18" charset="0"/>
              </a:rPr>
              <a:t>色板】调板也可以选择颜色，选择【窗口】</a:t>
            </a:r>
            <a:r>
              <a:rPr lang="en-US" altLang="zh-CN" kern="100" dirty="0" smtClean="0">
                <a:effectLst/>
                <a:latin typeface="Times New Roman" panose="02020603050405020304" pitchFamily="18" charset="0"/>
                <a:ea typeface="宋体" panose="02010600030101010101" pitchFamily="2" charset="-122"/>
              </a:rPr>
              <a:t>|</a:t>
            </a:r>
            <a:r>
              <a:rPr lang="zh-CN" altLang="zh-CN" kern="100" dirty="0" smtClean="0">
                <a:effectLst/>
                <a:latin typeface="Times New Roman" panose="02020603050405020304" pitchFamily="18" charset="0"/>
                <a:ea typeface="宋体" panose="02010600030101010101" pitchFamily="2" charset="-122"/>
                <a:cs typeface="Times New Roman" panose="02020603050405020304" pitchFamily="18" charset="0"/>
              </a:rPr>
              <a:t>【色板】命令，弹出【色板】调板，【色板】调板提供了多种颜色、渐变和图案，并且可以添加并存储自定义的颜色、渐变和图案</a:t>
            </a:r>
            <a:endParaRPr lang="en-US" altLang="zh-CN" kern="100" dirty="0" smtClean="0">
              <a:effectLst/>
              <a:latin typeface="Times New Roman" panose="02020603050405020304" pitchFamily="18" charset="0"/>
              <a:ea typeface="宋体" panose="02010600030101010101" pitchFamily="2" charset="-122"/>
              <a:cs typeface="Times New Roman" panose="02020603050405020304" pitchFamily="18" charset="0"/>
            </a:endParaRPr>
          </a:p>
          <a:p>
            <a:pPr marL="285750" indent="-285750" algn="just">
              <a:spcAft>
                <a:spcPts val="0"/>
              </a:spcAft>
              <a:buFont typeface="Wingdings" panose="05000000000000000000" pitchFamily="2" charset="2"/>
              <a:buChar char="u"/>
            </a:pPr>
            <a:r>
              <a:rPr lang="zh-CN" altLang="zh-CN" kern="100" dirty="0" smtClean="0">
                <a:effectLst/>
                <a:latin typeface="Times New Roman" panose="02020603050405020304" pitchFamily="18" charset="0"/>
                <a:ea typeface="宋体" panose="02010600030101010101" pitchFamily="2" charset="-122"/>
                <a:cs typeface="Times New Roman" panose="02020603050405020304" pitchFamily="18" charset="0"/>
              </a:rPr>
              <a:t>在</a:t>
            </a:r>
            <a:r>
              <a:rPr lang="en-US" altLang="zh-CN" kern="100" dirty="0" smtClean="0">
                <a:effectLst/>
                <a:latin typeface="Times New Roman" panose="02020603050405020304" pitchFamily="18" charset="0"/>
                <a:ea typeface="宋体" panose="02010600030101010101" pitchFamily="2" charset="-122"/>
              </a:rPr>
              <a:t>Illustrator</a:t>
            </a:r>
            <a:r>
              <a:rPr lang="zh-CN" altLang="zh-CN" kern="100" dirty="0" smtClean="0">
                <a:effectLst/>
                <a:latin typeface="Times New Roman" panose="02020603050405020304" pitchFamily="18" charset="0"/>
                <a:ea typeface="宋体" panose="02010600030101010101" pitchFamily="2" charset="-122"/>
                <a:cs typeface="Times New Roman" panose="02020603050405020304" pitchFamily="18" charset="0"/>
              </a:rPr>
              <a:t>中</a:t>
            </a:r>
            <a:r>
              <a:rPr lang="zh-CN" altLang="zh-CN" kern="100" dirty="0" smtClean="0">
                <a:effectLst/>
                <a:latin typeface="Times New Roman" panose="02020603050405020304" pitchFamily="18" charset="0"/>
                <a:ea typeface="宋体" panose="02010600030101010101" pitchFamily="2" charset="-122"/>
                <a:cs typeface="Times New Roman" panose="02020603050405020304" pitchFamily="18" charset="0"/>
              </a:rPr>
              <a:t>，应用【吸管工具】</a:t>
            </a: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可以吸取颜色，还可以用来更新对象的属性。</a:t>
            </a:r>
          </a:p>
          <a:p>
            <a:pPr>
              <a:lnSpc>
                <a:spcPct val="150000"/>
              </a:lnSpc>
            </a:pPr>
            <a:endParaRPr lang="zh-CN" altLang="en-US" dirty="0">
              <a:ea typeface="宋体" panose="02010600030101010101" pitchFamily="2" charset="-122"/>
            </a:endParaRPr>
          </a:p>
        </p:txBody>
      </p:sp>
      <p:pic>
        <p:nvPicPr>
          <p:cNvPr id="19461" name="Picture 5" descr="05-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7138" y="4077072"/>
            <a:ext cx="306705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552" y="404664"/>
            <a:ext cx="4032448" cy="1231106"/>
          </a:xfrm>
          <a:prstGeom prst="rect">
            <a:avLst/>
          </a:prstGeom>
          <a:noFill/>
        </p:spPr>
        <p:txBody>
          <a:bodyPr wrap="square" rtlCol="0">
            <a:spAutoFit/>
          </a:bodyPr>
          <a:lstStyle/>
          <a:p>
            <a:pPr algn="just">
              <a:spcBef>
                <a:spcPts val="1200"/>
              </a:spcBef>
              <a:spcAft>
                <a:spcPts val="1200"/>
              </a:spcAft>
            </a:pPr>
            <a:r>
              <a:rPr lang="zh-CN" altLang="en-US" sz="3200" dirty="0" smtClean="0">
                <a:solidFill>
                  <a:srgbClr val="0070C0"/>
                </a:solidFill>
                <a:latin typeface="+mj-ea"/>
                <a:ea typeface="+mj-ea"/>
              </a:rPr>
              <a:t>知识点</a:t>
            </a:r>
            <a:r>
              <a:rPr lang="en-US" altLang="zh-CN" sz="3200" b="1" dirty="0" smtClean="0">
                <a:solidFill>
                  <a:srgbClr val="0070C0"/>
                </a:solidFill>
                <a:latin typeface="+mj-ea"/>
                <a:ea typeface="+mj-ea"/>
              </a:rPr>
              <a:t>3 </a:t>
            </a:r>
            <a:r>
              <a:rPr lang="en-US" altLang="zh-CN" sz="3200" dirty="0" smtClean="0">
                <a:solidFill>
                  <a:srgbClr val="0070C0"/>
                </a:solidFill>
                <a:latin typeface="+mj-ea"/>
                <a:ea typeface="+mj-ea"/>
              </a:rPr>
              <a:t> </a:t>
            </a:r>
            <a:r>
              <a:rPr lang="zh-CN" altLang="zh-CN" sz="3200" dirty="0" smtClean="0">
                <a:solidFill>
                  <a:srgbClr val="0070C0"/>
                </a:solidFill>
                <a:latin typeface="+mj-ea"/>
                <a:ea typeface="+mj-ea"/>
              </a:rPr>
              <a:t>渐变</a:t>
            </a:r>
            <a:r>
              <a:rPr lang="zh-CN" altLang="zh-CN" sz="3200" dirty="0">
                <a:solidFill>
                  <a:srgbClr val="0070C0"/>
                </a:solidFill>
                <a:latin typeface="+mj-ea"/>
                <a:ea typeface="+mj-ea"/>
              </a:rPr>
              <a:t>填充</a:t>
            </a:r>
          </a:p>
          <a:p>
            <a:endParaRPr lang="zh-CN" altLang="en-US" sz="3200" dirty="0">
              <a:solidFill>
                <a:srgbClr val="0070C0"/>
              </a:solidFill>
              <a:latin typeface="+mj-ea"/>
              <a:ea typeface="+mj-ea"/>
            </a:endParaRPr>
          </a:p>
        </p:txBody>
      </p:sp>
      <p:sp>
        <p:nvSpPr>
          <p:cNvPr id="3" name="矩形 2"/>
          <p:cNvSpPr/>
          <p:nvPr/>
        </p:nvSpPr>
        <p:spPr>
          <a:xfrm>
            <a:off x="1223628" y="1412776"/>
            <a:ext cx="6696744" cy="1754326"/>
          </a:xfrm>
          <a:prstGeom prst="rect">
            <a:avLst/>
          </a:prstGeom>
        </p:spPr>
        <p:txBody>
          <a:bodyPr wrap="square">
            <a:spAutoFit/>
          </a:bodyPr>
          <a:lstStyle/>
          <a:p>
            <a:pPr indent="266700" algn="just">
              <a:spcAft>
                <a:spcPts val="0"/>
              </a:spcAft>
            </a:pPr>
            <a:r>
              <a:rPr lang="zh-CN" altLang="zh-CN" kern="100" dirty="0" smtClean="0">
                <a:effectLst/>
                <a:latin typeface="宋体" panose="02010600030101010101" pitchFamily="2" charset="-122"/>
                <a:ea typeface="宋体" panose="02010600030101010101" pitchFamily="2" charset="-122"/>
                <a:cs typeface="宋体" panose="02010600030101010101" pitchFamily="2" charset="-122"/>
              </a:rPr>
              <a:t>渐变填充是在同一个对象中，产生一种颜色或多种颜色向另一种或多种颜色之间逐渐过渡的特殊效果。在</a:t>
            </a:r>
            <a:r>
              <a:rPr lang="en-US" altLang="zh-CN" kern="100" dirty="0" smtClean="0">
                <a:effectLst/>
                <a:latin typeface="宋体" panose="02010600030101010101" pitchFamily="2" charset="-122"/>
                <a:ea typeface="宋体" panose="02010600030101010101" pitchFamily="2" charset="-122"/>
                <a:cs typeface="宋体" panose="02010600030101010101" pitchFamily="2" charset="-122"/>
              </a:rPr>
              <a:t>Illustrator</a:t>
            </a:r>
            <a:r>
              <a:rPr lang="zh-CN" altLang="zh-CN" kern="100" dirty="0" smtClean="0">
                <a:effectLst/>
                <a:latin typeface="宋体" panose="02010600030101010101" pitchFamily="2" charset="-122"/>
                <a:ea typeface="宋体" panose="02010600030101010101" pitchFamily="2" charset="-122"/>
                <a:cs typeface="宋体" panose="02010600030101010101" pitchFamily="2" charset="-122"/>
              </a:rPr>
              <a:t>中</a:t>
            </a:r>
            <a:r>
              <a:rPr lang="zh-CN" altLang="zh-CN" kern="100" dirty="0" smtClean="0">
                <a:effectLst/>
                <a:latin typeface="宋体" panose="02010600030101010101" pitchFamily="2" charset="-122"/>
                <a:ea typeface="宋体" panose="02010600030101010101" pitchFamily="2" charset="-122"/>
                <a:cs typeface="宋体" panose="02010600030101010101" pitchFamily="2" charset="-122"/>
              </a:rPr>
              <a:t>，创建渐变效果有两种方法：一种是使用工具箱中的【渐变】工具，另一种是使用【渐变】调板，并结合【颜色】调板，设置选定对象的渐变颜色；同时，还可以直接使用【样本】调板中的渐变样本。</a:t>
            </a:r>
            <a:endParaRPr lang="zh-CN" altLang="zh-CN" kern="100" dirty="0">
              <a:effectLst/>
              <a:latin typeface="宋体" panose="02010600030101010101" pitchFamily="2" charset="-122"/>
              <a:ea typeface="宋体" panose="02010600030101010101" pitchFamily="2" charset="-122"/>
              <a:cs typeface="宋体" panose="02010600030101010101" pitchFamily="2" charset="-122"/>
            </a:endParaRPr>
          </a:p>
        </p:txBody>
      </p:sp>
      <p:pic>
        <p:nvPicPr>
          <p:cNvPr id="35843" name="Picture 3" descr="05-3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3501008"/>
            <a:ext cx="4752528" cy="2382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5430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544" y="404664"/>
            <a:ext cx="3600400" cy="1231106"/>
          </a:xfrm>
          <a:prstGeom prst="rect">
            <a:avLst/>
          </a:prstGeom>
          <a:noFill/>
        </p:spPr>
        <p:txBody>
          <a:bodyPr wrap="square" rtlCol="0">
            <a:spAutoFit/>
          </a:bodyPr>
          <a:lstStyle/>
          <a:p>
            <a:pPr algn="just">
              <a:spcBef>
                <a:spcPts val="1200"/>
              </a:spcBef>
              <a:spcAft>
                <a:spcPts val="1200"/>
              </a:spcAft>
            </a:pPr>
            <a:r>
              <a:rPr lang="zh-CN" altLang="en-US" sz="3200" dirty="0" smtClean="0">
                <a:solidFill>
                  <a:srgbClr val="0070C0"/>
                </a:solidFill>
              </a:rPr>
              <a:t>知识点</a:t>
            </a:r>
            <a:r>
              <a:rPr lang="en-US" altLang="zh-CN" sz="3200" dirty="0" smtClean="0">
                <a:solidFill>
                  <a:srgbClr val="0070C0"/>
                </a:solidFill>
                <a:latin typeface="+mj-ea"/>
                <a:ea typeface="+mj-ea"/>
              </a:rPr>
              <a:t>4  </a:t>
            </a:r>
            <a:r>
              <a:rPr lang="zh-CN" altLang="zh-CN" sz="3200" kern="100" dirty="0" smtClean="0">
                <a:solidFill>
                  <a:srgbClr val="0070C0"/>
                </a:solidFill>
                <a:effectLst/>
                <a:latin typeface="Times New Roman" panose="02020603050405020304" pitchFamily="18" charset="0"/>
                <a:ea typeface="黑体" panose="02010609060101010101" pitchFamily="49" charset="-122"/>
              </a:rPr>
              <a:t>图案填充</a:t>
            </a:r>
          </a:p>
          <a:p>
            <a:endParaRPr lang="zh-CN" altLang="en-US" sz="3200" dirty="0">
              <a:solidFill>
                <a:srgbClr val="0070C0"/>
              </a:solidFill>
            </a:endParaRPr>
          </a:p>
        </p:txBody>
      </p:sp>
      <p:sp>
        <p:nvSpPr>
          <p:cNvPr id="3" name="矩形 2"/>
          <p:cNvSpPr/>
          <p:nvPr/>
        </p:nvSpPr>
        <p:spPr>
          <a:xfrm>
            <a:off x="555557" y="1916832"/>
            <a:ext cx="4032448" cy="1754326"/>
          </a:xfrm>
          <a:prstGeom prst="rect">
            <a:avLst/>
          </a:prstGeom>
        </p:spPr>
        <p:txBody>
          <a:bodyPr wrap="square">
            <a:spAutoFit/>
          </a:bodyPr>
          <a:lstStyle/>
          <a:p>
            <a:pPr indent="266700" algn="just">
              <a:spcAft>
                <a:spcPts val="0"/>
              </a:spcAft>
            </a:pPr>
            <a:r>
              <a:rPr lang="zh-CN" altLang="zh-CN" kern="100" dirty="0" smtClean="0">
                <a:effectLst/>
                <a:latin typeface="宋体" panose="02010600030101010101" pitchFamily="2" charset="-122"/>
                <a:ea typeface="宋体" panose="02010600030101010101" pitchFamily="2" charset="-122"/>
                <a:cs typeface="宋体" panose="02010600030101010101" pitchFamily="2" charset="-122"/>
              </a:rPr>
              <a:t>图案填充可以使绘制的图形更加生动、形象。</a:t>
            </a:r>
            <a:r>
              <a:rPr lang="en-US" altLang="zh-CN" kern="100" dirty="0" smtClean="0">
                <a:effectLst/>
                <a:latin typeface="宋体" panose="02010600030101010101" pitchFamily="2" charset="-122"/>
                <a:ea typeface="宋体" panose="02010600030101010101" pitchFamily="2" charset="-122"/>
                <a:cs typeface="宋体" panose="02010600030101010101" pitchFamily="2" charset="-122"/>
              </a:rPr>
              <a:t>Illustrator</a:t>
            </a:r>
            <a:r>
              <a:rPr lang="zh-CN" altLang="zh-CN" kern="100" dirty="0" smtClean="0">
                <a:effectLst/>
                <a:latin typeface="宋体" panose="02010600030101010101" pitchFamily="2" charset="-122"/>
                <a:ea typeface="宋体" panose="02010600030101010101" pitchFamily="2" charset="-122"/>
                <a:cs typeface="宋体" panose="02010600030101010101" pitchFamily="2" charset="-122"/>
              </a:rPr>
              <a:t>软件</a:t>
            </a:r>
            <a:r>
              <a:rPr lang="zh-CN" altLang="zh-CN" kern="100" dirty="0" smtClean="0">
                <a:effectLst/>
                <a:latin typeface="宋体" panose="02010600030101010101" pitchFamily="2" charset="-122"/>
                <a:ea typeface="宋体" panose="02010600030101010101" pitchFamily="2" charset="-122"/>
                <a:cs typeface="宋体" panose="02010600030101010101" pitchFamily="2" charset="-122"/>
              </a:rPr>
              <a:t>【色板】调板中提供了一些预设图案。选中对象后，单击【色板】调板或是打开的图案调板中的图案按钮，即可为当前对象添加图案效果。</a:t>
            </a:r>
            <a:endParaRPr lang="zh-CN" altLang="zh-CN" kern="100" dirty="0">
              <a:effectLst/>
              <a:latin typeface="宋体" panose="02010600030101010101" pitchFamily="2" charset="-122"/>
              <a:ea typeface="宋体" panose="02010600030101010101" pitchFamily="2" charset="-122"/>
              <a:cs typeface="宋体" panose="02010600030101010101" pitchFamily="2" charset="-122"/>
            </a:endParaRPr>
          </a:p>
        </p:txBody>
      </p:sp>
      <p:pic>
        <p:nvPicPr>
          <p:cNvPr id="36866" name="Picture 2" descr="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1952780"/>
            <a:ext cx="3878484" cy="1826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4725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763588" y="381000"/>
            <a:ext cx="7696200" cy="563563"/>
          </a:xfrm>
        </p:spPr>
        <p:txBody>
          <a:bodyPr/>
          <a:lstStyle/>
          <a:p>
            <a:pPr algn="ctr" eaLnBrk="1" hangingPunct="1"/>
            <a:r>
              <a:rPr smtClean="0">
                <a:latin typeface="华文行楷" panose="02010800040101010101" pitchFamily="2" charset="-122"/>
                <a:ea typeface="华文行楷" panose="02010800040101010101" pitchFamily="2" charset="-122"/>
              </a:rPr>
              <a:t>独立实践任务</a:t>
            </a:r>
            <a:endParaRPr lang="en-US" altLang="zh-CN" smtClean="0">
              <a:latin typeface="华文行楷" panose="02010800040101010101" pitchFamily="2" charset="-122"/>
              <a:ea typeface="华文行楷" panose="02010800040101010101" pitchFamily="2" charset="-122"/>
            </a:endParaRPr>
          </a:p>
        </p:txBody>
      </p:sp>
      <p:sp>
        <p:nvSpPr>
          <p:cNvPr id="23555" name="Rectangle 3"/>
          <p:cNvSpPr>
            <a:spLocks noGrp="1" noChangeArrowheads="1"/>
          </p:cNvSpPr>
          <p:nvPr>
            <p:ph type="body" idx="1"/>
          </p:nvPr>
        </p:nvSpPr>
        <p:spPr>
          <a:xfrm>
            <a:off x="1011238" y="1557338"/>
            <a:ext cx="3416746" cy="3023790"/>
          </a:xfrm>
        </p:spPr>
        <p:txBody>
          <a:bodyPr/>
          <a:lstStyle/>
          <a:p>
            <a:pPr marL="0" indent="0" eaLnBrk="1" hangingPunct="1">
              <a:lnSpc>
                <a:spcPct val="90000"/>
              </a:lnSpc>
              <a:buFont typeface="Wingdings" panose="05000000000000000000" pitchFamily="2" charset="2"/>
              <a:buNone/>
              <a:defRPr/>
            </a:pPr>
            <a:r>
              <a:rPr lang="zh-CN" altLang="en-US" sz="2400" dirty="0" smtClean="0">
                <a:solidFill>
                  <a:srgbClr val="FF0000"/>
                </a:solidFill>
                <a:ea typeface="宋体" panose="02010600030101010101" pitchFamily="2" charset="-122"/>
              </a:rPr>
              <a:t>任务背景</a:t>
            </a:r>
            <a:endParaRPr lang="en-US" altLang="zh-CN" sz="2400" dirty="0" smtClean="0">
              <a:solidFill>
                <a:srgbClr val="FF0000"/>
              </a:solidFill>
              <a:ea typeface="宋体" panose="02010600030101010101" pitchFamily="2" charset="-122"/>
            </a:endParaRPr>
          </a:p>
          <a:p>
            <a:pPr marL="0" indent="457200" eaLnBrk="1" hangingPunct="1">
              <a:lnSpc>
                <a:spcPct val="90000"/>
              </a:lnSpc>
              <a:buNone/>
              <a:defRPr/>
            </a:pPr>
            <a:r>
              <a:rPr lang="zh-CN" altLang="zh-CN" sz="2400" b="0" kern="100" dirty="0">
                <a:latin typeface="楷体" panose="02010609060101010101" pitchFamily="49" charset="-122"/>
                <a:ea typeface="楷体" panose="02010609060101010101" pitchFamily="49" charset="-122"/>
                <a:cs typeface="Times New Roman" panose="02020603050405020304" pitchFamily="18" charset="0"/>
              </a:rPr>
              <a:t>某游戏公司近期推出一款海洋世界的网络游戏，为配合游戏的宣传工作，委托本公司设计制作以海洋、沙滩为主题的</a:t>
            </a:r>
            <a:r>
              <a:rPr lang="zh-CN" altLang="zh-CN" sz="2400" b="0" kern="100" dirty="0" smtClean="0">
                <a:latin typeface="楷体" panose="02010609060101010101" pitchFamily="49" charset="-122"/>
                <a:ea typeface="楷体" panose="02010609060101010101" pitchFamily="49" charset="-122"/>
                <a:cs typeface="Times New Roman" panose="02020603050405020304" pitchFamily="18" charset="0"/>
              </a:rPr>
              <a:t>插画</a:t>
            </a:r>
            <a:r>
              <a:rPr lang="zh-CN" altLang="en-US" sz="2400" b="0" kern="100" dirty="0" smtClean="0">
                <a:latin typeface="楷体" panose="02010609060101010101" pitchFamily="49" charset="-122"/>
                <a:ea typeface="楷体" panose="02010609060101010101" pitchFamily="49" charset="-122"/>
                <a:cs typeface="Times New Roman" panose="02020603050405020304" pitchFamily="18" charset="0"/>
              </a:rPr>
              <a:t>。</a:t>
            </a:r>
            <a:endParaRPr lang="en-US" altLang="zh-CN" sz="2400" b="0" dirty="0" smtClean="0">
              <a:solidFill>
                <a:schemeClr val="tx1"/>
              </a:solidFill>
              <a:latin typeface="楷体" panose="02010609060101010101" pitchFamily="49" charset="-122"/>
              <a:ea typeface="楷体" panose="02010609060101010101" pitchFamily="49" charset="-122"/>
            </a:endParaRPr>
          </a:p>
          <a:p>
            <a:pPr marL="0" indent="0" eaLnBrk="1" hangingPunct="1">
              <a:lnSpc>
                <a:spcPct val="90000"/>
              </a:lnSpc>
              <a:buFont typeface="Wingdings" panose="05000000000000000000" pitchFamily="2" charset="2"/>
              <a:buNone/>
              <a:defRPr/>
            </a:pPr>
            <a:r>
              <a:rPr lang="zh-CN" altLang="en-US" sz="2400" dirty="0" smtClean="0">
                <a:solidFill>
                  <a:srgbClr val="FF0000"/>
                </a:solidFill>
                <a:ea typeface="宋体" panose="02010600030101010101" pitchFamily="2" charset="-122"/>
              </a:rPr>
              <a:t>任务要求</a:t>
            </a:r>
            <a:endParaRPr lang="en-US" altLang="zh-CN" sz="2400" dirty="0">
              <a:solidFill>
                <a:srgbClr val="FF0000"/>
              </a:solidFill>
              <a:ea typeface="宋体" panose="02010600030101010101" pitchFamily="2" charset="-122"/>
            </a:endParaRPr>
          </a:p>
          <a:p>
            <a:pPr marL="0" indent="0" eaLnBrk="1" hangingPunct="1">
              <a:lnSpc>
                <a:spcPct val="90000"/>
              </a:lnSpc>
              <a:buFont typeface="Wingdings" panose="05000000000000000000" pitchFamily="2" charset="2"/>
              <a:buNone/>
              <a:defRPr/>
            </a:pPr>
            <a:r>
              <a:rPr lang="zh-CN" altLang="zh-CN" sz="2400" b="0" kern="100" dirty="0" smtClean="0">
                <a:effectLst/>
                <a:latin typeface="楷体" panose="02010609060101010101" pitchFamily="49" charset="-122"/>
                <a:ea typeface="楷体" panose="02010609060101010101" pitchFamily="49" charset="-122"/>
                <a:cs typeface="宋体" panose="02010600030101010101" pitchFamily="2" charset="-122"/>
              </a:rPr>
              <a:t>要求画面鲜亮、色彩温馨浪漫，且具备时尚气息。</a:t>
            </a:r>
            <a:endParaRPr lang="zh-CN" altLang="zh-CN" sz="2400" b="0" kern="100" dirty="0">
              <a:effectLst/>
              <a:latin typeface="楷体" panose="02010609060101010101" pitchFamily="49" charset="-122"/>
              <a:ea typeface="楷体" panose="02010609060101010101" pitchFamily="49" charset="-122"/>
              <a:cs typeface="宋体" panose="02010600030101010101" pitchFamily="2" charset="-122"/>
            </a:endParaRPr>
          </a:p>
        </p:txBody>
      </p:sp>
      <p:pic>
        <p:nvPicPr>
          <p:cNvPr id="21508" name="Picture 4" descr="05-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1916832"/>
            <a:ext cx="3305175" cy="412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9" name="WordArt 5"/>
          <p:cNvSpPr>
            <a:spLocks noChangeArrowheads="1" noChangeShapeType="1" noTextEdit="1"/>
          </p:cNvSpPr>
          <p:nvPr/>
        </p:nvSpPr>
        <p:spPr bwMode="gray">
          <a:xfrm>
            <a:off x="899592" y="2132856"/>
            <a:ext cx="5832475" cy="1076325"/>
          </a:xfrm>
          <a:prstGeom prst="rect">
            <a:avLst/>
          </a:prstGeom>
        </p:spPr>
        <p:txBody>
          <a:bodyPr wrap="none" fromWordArt="1">
            <a:prstTxWarp prst="textDeflate">
              <a:avLst>
                <a:gd name="adj" fmla="val 0"/>
              </a:avLst>
            </a:prstTxWarp>
          </a:bodyPr>
          <a:lstStyle/>
          <a:p>
            <a:pPr algn="ctr" eaLnBrk="1" hangingPunct="1">
              <a:defRPr/>
            </a:pPr>
            <a:r>
              <a:rPr lang="en-US" altLang="zh-CN" sz="3600" b="1" kern="10" dirty="0">
                <a:ln w="19050">
                  <a:solidFill>
                    <a:schemeClr val="bg1"/>
                  </a:solidFill>
                  <a:round/>
                  <a:headEnd/>
                  <a:tailEnd/>
                </a:ln>
                <a:gradFill rotWithShape="1">
                  <a:gsLst>
                    <a:gs pos="0">
                      <a:srgbClr val="334A51"/>
                    </a:gs>
                    <a:gs pos="100000">
                      <a:schemeClr val="accent1"/>
                    </a:gs>
                  </a:gsLst>
                  <a:lin ang="0" scaled="1"/>
                </a:gradFill>
                <a:effectLst>
                  <a:glow rad="63500">
                    <a:schemeClr val="accent1">
                      <a:satMod val="175000"/>
                      <a:alpha val="40000"/>
                    </a:schemeClr>
                  </a:glow>
                  <a:outerShdw dist="63500" dir="2212194" algn="ctr" rotWithShape="0">
                    <a:srgbClr val="868686">
                      <a:alpha val="50000"/>
                    </a:srgbClr>
                  </a:outerShdw>
                </a:effectLst>
                <a:cs typeface="Arial" panose="020B0604020202020204" pitchFamily="34" charset="0"/>
              </a:rPr>
              <a:t>Thank you ! </a:t>
            </a:r>
            <a:endParaRPr lang="zh-CN" altLang="en-US" sz="3600" b="1" kern="10" dirty="0">
              <a:ln w="19050">
                <a:solidFill>
                  <a:schemeClr val="bg1"/>
                </a:solidFill>
                <a:round/>
                <a:headEnd/>
                <a:tailEnd/>
              </a:ln>
              <a:gradFill rotWithShape="1">
                <a:gsLst>
                  <a:gs pos="0">
                    <a:srgbClr val="334A51"/>
                  </a:gs>
                  <a:gs pos="100000">
                    <a:schemeClr val="accent1"/>
                  </a:gs>
                </a:gsLst>
                <a:lin ang="0" scaled="1"/>
              </a:gradFill>
              <a:effectLst>
                <a:glow rad="63500">
                  <a:schemeClr val="accent1">
                    <a:satMod val="175000"/>
                    <a:alpha val="40000"/>
                  </a:schemeClr>
                </a:glow>
                <a:outerShdw dist="63500" dir="2212194" algn="ctr" rotWithShape="0">
                  <a:srgbClr val="868686">
                    <a:alpha val="50000"/>
                  </a:srgbClr>
                </a:outerShdw>
              </a:effectLst>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afterEffect">
                                  <p:stCondLst>
                                    <p:cond delay="0"/>
                                  </p:stCondLst>
                                  <p:childTnLst>
                                    <p:set>
                                      <p:cBhvr>
                                        <p:cTn id="6" dur="1" fill="hold">
                                          <p:stCondLst>
                                            <p:cond delay="0"/>
                                          </p:stCondLst>
                                        </p:cTn>
                                        <p:tgtEl>
                                          <p:spTgt spid="88069"/>
                                        </p:tgtEl>
                                        <p:attrNameLst>
                                          <p:attrName>style.visibility</p:attrName>
                                        </p:attrNameLst>
                                      </p:cBhvr>
                                      <p:to>
                                        <p:strVal val="visible"/>
                                      </p:to>
                                    </p:set>
                                    <p:anim calcmode="lin" valueType="num">
                                      <p:cBhvr>
                                        <p:cTn id="7" dur="500" fill="hold"/>
                                        <p:tgtEl>
                                          <p:spTgt spid="88069"/>
                                        </p:tgtEl>
                                        <p:attrNameLst>
                                          <p:attrName>ppt_w</p:attrName>
                                        </p:attrNameLst>
                                      </p:cBhvr>
                                      <p:tavLst>
                                        <p:tav tm="0">
                                          <p:val>
                                            <p:fltVal val="0"/>
                                          </p:val>
                                        </p:tav>
                                        <p:tav tm="100000">
                                          <p:val>
                                            <p:strVal val="#ppt_w"/>
                                          </p:val>
                                        </p:tav>
                                      </p:tavLst>
                                    </p:anim>
                                    <p:anim calcmode="lin" valueType="num">
                                      <p:cBhvr>
                                        <p:cTn id="8" dur="500" fill="hold"/>
                                        <p:tgtEl>
                                          <p:spTgt spid="88069"/>
                                        </p:tgtEl>
                                        <p:attrNameLst>
                                          <p:attrName>ppt_h</p:attrName>
                                        </p:attrNameLst>
                                      </p:cBhvr>
                                      <p:tavLst>
                                        <p:tav tm="0">
                                          <p:val>
                                            <p:fltVal val="0"/>
                                          </p:val>
                                        </p:tav>
                                        <p:tav tm="100000">
                                          <p:val>
                                            <p:strVal val="#ppt_h"/>
                                          </p:val>
                                        </p:tav>
                                      </p:tavLst>
                                    </p:anim>
                                    <p:animEffect transition="in" filter="fade">
                                      <p:cBhvr>
                                        <p:cTn id="9" dur="500"/>
                                        <p:tgtEl>
                                          <p:spTgt spid="880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db2004218l">
  <a:themeElements>
    <a:clrScheme name="技巧">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cdb2004218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db2004218l 1">
        <a:dk1>
          <a:srgbClr val="000066"/>
        </a:dk1>
        <a:lt1>
          <a:srgbClr val="FFFFFF"/>
        </a:lt1>
        <a:dk2>
          <a:srgbClr val="175B5B"/>
        </a:dk2>
        <a:lt2>
          <a:srgbClr val="C0C0C0"/>
        </a:lt2>
        <a:accent1>
          <a:srgbClr val="7DB038"/>
        </a:accent1>
        <a:accent2>
          <a:srgbClr val="6CA5D8"/>
        </a:accent2>
        <a:accent3>
          <a:srgbClr val="FFFFFF"/>
        </a:accent3>
        <a:accent4>
          <a:srgbClr val="000056"/>
        </a:accent4>
        <a:accent5>
          <a:srgbClr val="BFD4AE"/>
        </a:accent5>
        <a:accent6>
          <a:srgbClr val="6195C4"/>
        </a:accent6>
        <a:hlink>
          <a:srgbClr val="5D4BC7"/>
        </a:hlink>
        <a:folHlink>
          <a:srgbClr val="878FA5"/>
        </a:folHlink>
      </a:clrScheme>
      <a:clrMap bg1="lt1" tx1="dk1" bg2="lt2" tx2="dk2" accent1="accent1" accent2="accent2" accent3="accent3" accent4="accent4" accent5="accent5" accent6="accent6" hlink="hlink" folHlink="folHlink"/>
    </a:extraClrScheme>
    <a:extraClrScheme>
      <a:clrScheme name="cdb2004218l 2">
        <a:dk1>
          <a:srgbClr val="000000"/>
        </a:dk1>
        <a:lt1>
          <a:srgbClr val="FFFFFF"/>
        </a:lt1>
        <a:dk2>
          <a:srgbClr val="500E86"/>
        </a:dk2>
        <a:lt2>
          <a:srgbClr val="B2B2B2"/>
        </a:lt2>
        <a:accent1>
          <a:srgbClr val="3C96C8"/>
        </a:accent1>
        <a:accent2>
          <a:srgbClr val="E2AF52"/>
        </a:accent2>
        <a:accent3>
          <a:srgbClr val="FFFFFF"/>
        </a:accent3>
        <a:accent4>
          <a:srgbClr val="000000"/>
        </a:accent4>
        <a:accent5>
          <a:srgbClr val="AFC9E0"/>
        </a:accent5>
        <a:accent6>
          <a:srgbClr val="CD9E49"/>
        </a:accent6>
        <a:hlink>
          <a:srgbClr val="576CD5"/>
        </a:hlink>
        <a:folHlink>
          <a:srgbClr val="6EBCB3"/>
        </a:folHlink>
      </a:clrScheme>
      <a:clrMap bg1="lt1" tx1="dk1" bg2="lt2" tx2="dk2" accent1="accent1" accent2="accent2" accent3="accent3" accent4="accent4" accent5="accent5" accent6="accent6" hlink="hlink" folHlink="folHlink"/>
    </a:extraClrScheme>
    <a:extraClrScheme>
      <a:clrScheme name="cdb2004218l 3">
        <a:dk1>
          <a:srgbClr val="000000"/>
        </a:dk1>
        <a:lt1>
          <a:srgbClr val="FFFFFF"/>
        </a:lt1>
        <a:dk2>
          <a:srgbClr val="0B3191"/>
        </a:dk2>
        <a:lt2>
          <a:srgbClr val="C0C0C0"/>
        </a:lt2>
        <a:accent1>
          <a:srgbClr val="3195D9"/>
        </a:accent1>
        <a:accent2>
          <a:srgbClr val="63C2F7"/>
        </a:accent2>
        <a:accent3>
          <a:srgbClr val="FFFFFF"/>
        </a:accent3>
        <a:accent4>
          <a:srgbClr val="000000"/>
        </a:accent4>
        <a:accent5>
          <a:srgbClr val="ADC8E9"/>
        </a:accent5>
        <a:accent6>
          <a:srgbClr val="59B0E0"/>
        </a:accent6>
        <a:hlink>
          <a:srgbClr val="4173F1"/>
        </a:hlink>
        <a:folHlink>
          <a:srgbClr val="3B97A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cdb2004218l</Template>
  <TotalTime>332</TotalTime>
  <Words>445</Words>
  <Application>Microsoft Office PowerPoint</Application>
  <PresentationFormat>全屏显示(4:3)</PresentationFormat>
  <Paragraphs>41</Paragraphs>
  <Slides>9</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9</vt:i4>
      </vt:variant>
    </vt:vector>
  </HeadingPairs>
  <TitlesOfParts>
    <vt:vector size="21" baseType="lpstr">
      <vt:lpstr>黑体</vt:lpstr>
      <vt:lpstr>华文琥珀</vt:lpstr>
      <vt:lpstr>华文行楷</vt:lpstr>
      <vt:lpstr>楷体</vt:lpstr>
      <vt:lpstr>宋体</vt:lpstr>
      <vt:lpstr>微软雅黑</vt:lpstr>
      <vt:lpstr>Arial</vt:lpstr>
      <vt:lpstr>Calibri</vt:lpstr>
      <vt:lpstr>Times New Roman</vt:lpstr>
      <vt:lpstr>Verdana</vt:lpstr>
      <vt:lpstr>Wingdings</vt:lpstr>
      <vt:lpstr>cdb2004218l</vt:lpstr>
      <vt:lpstr>模块05  设置填充与描边</vt:lpstr>
      <vt:lpstr>学习目的</vt:lpstr>
      <vt:lpstr>主要内容</vt:lpstr>
      <vt:lpstr>知识点1  颜色基础</vt:lpstr>
      <vt:lpstr>知识点2  颜色填充</vt:lpstr>
      <vt:lpstr>PowerPoint 演示文稿</vt:lpstr>
      <vt:lpstr>PowerPoint 演示文稿</vt:lpstr>
      <vt:lpstr>独立实践任务</vt:lpstr>
      <vt:lpstr>PowerPoint 演示文稿</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dc:creator>
  <cp:lastModifiedBy>tezhaoji</cp:lastModifiedBy>
  <cp:revision>105</cp:revision>
  <dcterms:created xsi:type="dcterms:W3CDTF">2010-12-09T04:00:21Z</dcterms:created>
  <dcterms:modified xsi:type="dcterms:W3CDTF">2025-02-20T02:20:16Z</dcterms:modified>
</cp:coreProperties>
</file>